
<file path=[Content_Types].xml><?xml version="1.0" encoding="utf-8"?>
<Types xmlns="http://schemas.openxmlformats.org/package/2006/content-types">
  <Override PartName="/ppt/slideLayouts/slideLayout8.xml" ContentType="application/vnd.openxmlformats-officedocument.presentationml.slideLayout+xml"/>
  <Override PartName="/ppt/notesSlides/notesSlide2.xml" ContentType="application/vnd.openxmlformats-officedocument.presentationml.notesSlide+xml"/>
  <Override PartName="/ppt/theme/theme2.xml" ContentType="application/vnd.openxmlformats-officedocument.theme+xml"/>
  <Override PartName="/ppt/slides/slide2.xml" ContentType="application/vnd.openxmlformats-officedocument.presentationml.slide+xml"/>
  <Override PartName="/docProps/app.xml" ContentType="application/vnd.openxmlformats-officedocument.extended-properties+xml"/>
  <Override PartName="/ppt/slides/slide11.xml" ContentType="application/vnd.openxmlformats-officedocument.presentationml.slide+xml"/>
  <Override PartName="/ppt/slides/slide18.xml" ContentType="application/vnd.openxmlformats-officedocument.presentationml.slide+xml"/>
  <Override PartName="/ppt/slideLayouts/slideLayout3.xml" ContentType="application/vnd.openxmlformats-officedocument.presentationml.slideLayout+xml"/>
  <Override PartName="/ppt/slides/slide21.xml" ContentType="application/vnd.openxmlformats-officedocument.presentationml.slide+xml"/>
  <Override PartName="/ppt/slideLayouts/slideLayout5.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notesMasters/notesMaster1.xml" ContentType="application/vnd.openxmlformats-officedocument.presentationml.notesMaster+xml"/>
  <Override PartName="/ppt/slides/slide1.xml" ContentType="application/vnd.openxmlformats-officedocument.presentationml.slide+xml"/>
  <Override PartName="/ppt/tableStyles.xml" ContentType="application/vnd.openxmlformats-officedocument.presentationml.tableStyles+xml"/>
  <Default Extension="xml" ContentType="application/xml"/>
  <Override PartName="/ppt/slides/slide7.xml" ContentType="application/vnd.openxmlformats-officedocument.presentationml.slide+xml"/>
  <Override PartName="/ppt/viewProps.xml" ContentType="application/vnd.openxmlformats-officedocument.presentationml.viewProps+xml"/>
  <Override PartName="/ppt/slideMasters/slideMaster1.xml" ContentType="application/vnd.openxmlformats-officedocument.presentationml.slideMaster+xml"/>
  <Override PartName="/ppt/slides/slide13.xml" ContentType="application/vnd.openxmlformats-officedocument.presentationml.slide+xml"/>
  <Override PartName="/ppt/slides/slide14.xml" ContentType="application/vnd.openxmlformats-officedocument.presentationml.slide+xml"/>
  <Override PartName="/ppt/slides/slide20.xml" ContentType="application/vnd.openxmlformats-officedocument.presentationml.slide+xml"/>
  <Override PartName="/ppt/slides/slide17.xml" ContentType="application/vnd.openxmlformats-officedocument.presentationml.slide+xml"/>
  <Override PartName="/ppt/slideLayouts/slideLayout4.xml" ContentType="application/vnd.openxmlformats-officedocument.presentationml.slideLayout+xml"/>
  <Override PartName="/ppt/slideLayouts/slideLayout2.xml" ContentType="application/vnd.openxmlformats-officedocument.presentationml.slideLayout+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theme/theme1.xml" ContentType="application/vnd.openxmlformats-officedocument.theme+xml"/>
  <Override PartName="/ppt/slideLayouts/slideLayout6.xml" ContentType="application/vnd.openxmlformats-officedocument.presentationml.slideLayout+xml"/>
  <Override PartName="/ppt/presentation.xml" ContentType="application/vnd.openxmlformats-officedocument.presentationml.presentation.main+xml"/>
  <Override PartName="/ppt/slides/slide5.xml" ContentType="application/vnd.openxmlformats-officedocument.presentationml.slide+xml"/>
  <Override PartName="/ppt/slides/slide10.xml" ContentType="application/vnd.openxmlformats-officedocument.presentationml.slide+xml"/>
  <Override PartName="/ppt/slideLayouts/slideLayout7.xml" ContentType="application/vnd.openxmlformats-officedocument.presentationml.slideLayout+xml"/>
  <Override PartName="/ppt/presProps.xml" ContentType="application/vnd.openxmlformats-officedocument.presentationml.presProps+xml"/>
  <Default Extension="jpeg" ContentType="image/jpeg"/>
  <Default Extension="png" ContentType="image/png"/>
  <Override PartName="/ppt/slides/slide3.xml" ContentType="application/vnd.openxmlformats-officedocument.presentationml.slide+xml"/>
  <Override PartName="/ppt/slides/slide4.xml" ContentType="application/vnd.openxmlformats-officedocument.presentationml.slide+xml"/>
  <Override PartName="/ppt/slideLayouts/slideLayout11.xml" ContentType="application/vnd.openxmlformats-officedocument.presentationml.slideLayout+xml"/>
  <Override PartName="/docProps/core.xml" ContentType="application/vnd.openxmlformats-package.core-properties+xml"/>
  <Override PartName="/ppt/slides/slide8.xml" ContentType="application/vnd.openxmlformats-officedocument.presentationml.slide+xml"/>
  <Override PartName="/ppt/slides/slide15.xml" ContentType="application/vnd.openxmlformats-officedocument.presentationml.slide+xml"/>
  <Default Extension="bin" ContentType="application/vnd.openxmlformats-officedocument.presentationml.printerSettings"/>
  <Default Extension="rels" ContentType="application/vnd.openxmlformats-package.relationships+xml"/>
  <Override PartName="/ppt/slides/slide9.xml" ContentType="application/vnd.openxmlformats-officedocument.presentationml.slide+xml"/>
  <Override PartName="/ppt/slides/slide6.xml" ContentType="application/vnd.openxmlformats-officedocument.presentationml.slide+xml"/>
  <Override PartName="/ppt/slides/slide16.xml" ContentType="application/vnd.openxmlformats-officedocument.presentationml.slide+xml"/>
  <Default Extension="pdf" ContentType="application/pdf"/>
  <Override PartName="/ppt/slideLayouts/slideLayout12.xml" ContentType="application/vnd.openxmlformats-officedocument.presentationml.slideLayout+xml"/>
  <Override PartName="/ppt/slides/slide19.xml" ContentType="application/vnd.openxmlformats-officedocument.presentationml.slide+xml"/>
  <Override PartName="/ppt/slides/slide12.xml" ContentType="application/vnd.openxmlformats-officedocument.presentationml.slide+xml"/>
</Types>
</file>

<file path=_rels/.rels><?xml version="1.0" encoding="UTF-8" standalone="yes"?>
<Relationships xmlns="http://schemas.openxmlformats.org/package/2006/relationships"><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aveSubsetFonts="1" autoCompressPictures="0">
  <p:sldMasterIdLst>
    <p:sldMasterId id="2147483756" r:id="rId1"/>
  </p:sldMasterIdLst>
  <p:notesMasterIdLst>
    <p:notesMasterId r:id="rId23"/>
  </p:notesMasterIdLst>
  <p:sldIdLst>
    <p:sldId id="256" r:id="rId2"/>
    <p:sldId id="257" r:id="rId3"/>
    <p:sldId id="261" r:id="rId4"/>
    <p:sldId id="262" r:id="rId5"/>
    <p:sldId id="258" r:id="rId6"/>
    <p:sldId id="259" r:id="rId7"/>
    <p:sldId id="260" r:id="rId8"/>
    <p:sldId id="263" r:id="rId9"/>
    <p:sldId id="264" r:id="rId10"/>
    <p:sldId id="265" r:id="rId11"/>
    <p:sldId id="266" r:id="rId12"/>
    <p:sldId id="267" r:id="rId13"/>
    <p:sldId id="268" r:id="rId14"/>
    <p:sldId id="269" r:id="rId15"/>
    <p:sldId id="270" r:id="rId16"/>
    <p:sldId id="275" r:id="rId17"/>
    <p:sldId id="276" r:id="rId18"/>
    <p:sldId id="277" r:id="rId19"/>
    <p:sldId id="279" r:id="rId20"/>
    <p:sldId id="278" r:id="rId21"/>
    <p:sldId id="281" r:id="rId2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showPr showNarration="1">
    <p:present/>
    <p:sldAll/>
    <p:penClr>
      <a:schemeClr val="tx1"/>
    </p:penClr>
  </p:showPr>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normalViewPr>
    <p:restoredLeft sz="15620"/>
    <p:restoredTop sz="94660"/>
  </p:normalViewPr>
  <p:slideViewPr>
    <p:cSldViewPr snapToGrid="0" snapToObjects="1">
      <p:cViewPr varScale="1">
        <p:scale>
          <a:sx n="91" d="100"/>
          <a:sy n="91" d="100"/>
        </p:scale>
        <p:origin x="-848" y="-104"/>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7" Type="http://schemas.openxmlformats.org/officeDocument/2006/relationships/slide" Target="slides/slide6.xml"/><Relationship Id="rId1" Type="http://schemas.openxmlformats.org/officeDocument/2006/relationships/slideMaster" Target="slideMasters/slideMaster1.xml"/><Relationship Id="rId24" Type="http://schemas.openxmlformats.org/officeDocument/2006/relationships/printerSettings" Target="printerSettings/printerSettings1.bin"/><Relationship Id="rId25" Type="http://schemas.openxmlformats.org/officeDocument/2006/relationships/presProps" Target="presProps.xml"/><Relationship Id="rId8" Type="http://schemas.openxmlformats.org/officeDocument/2006/relationships/slide" Target="slides/slide7.xml"/><Relationship Id="rId13" Type="http://schemas.openxmlformats.org/officeDocument/2006/relationships/slide" Target="slides/slide12.xml"/><Relationship Id="rId10" Type="http://schemas.openxmlformats.org/officeDocument/2006/relationships/slide" Target="slides/slide9.xml"/><Relationship Id="rId12" Type="http://schemas.openxmlformats.org/officeDocument/2006/relationships/slide" Target="slides/slide11.xml"/><Relationship Id="rId17" Type="http://schemas.openxmlformats.org/officeDocument/2006/relationships/slide" Target="slides/slide16.xml"/><Relationship Id="rId9" Type="http://schemas.openxmlformats.org/officeDocument/2006/relationships/slide" Target="slides/slide8.xml"/><Relationship Id="rId18" Type="http://schemas.openxmlformats.org/officeDocument/2006/relationships/slide" Target="slides/slide17.xml"/><Relationship Id="rId3" Type="http://schemas.openxmlformats.org/officeDocument/2006/relationships/slide" Target="slides/slide2.xml"/><Relationship Id="rId27" Type="http://schemas.openxmlformats.org/officeDocument/2006/relationships/theme" Target="theme/theme1.xml"/><Relationship Id="rId14" Type="http://schemas.openxmlformats.org/officeDocument/2006/relationships/slide" Target="slides/slide13.xml"/><Relationship Id="rId23" Type="http://schemas.openxmlformats.org/officeDocument/2006/relationships/notesMaster" Target="notesMasters/notesMaster1.xml"/><Relationship Id="rId4" Type="http://schemas.openxmlformats.org/officeDocument/2006/relationships/slide" Target="slides/slide3.xml"/><Relationship Id="rId28" Type="http://schemas.openxmlformats.org/officeDocument/2006/relationships/tableStyles" Target="tableStyles.xml"/><Relationship Id="rId26" Type="http://schemas.openxmlformats.org/officeDocument/2006/relationships/viewProps" Target="viewProps.xml"/><Relationship Id="rId11" Type="http://schemas.openxmlformats.org/officeDocument/2006/relationships/slide" Target="slides/slide10.xml"/><Relationship Id="rId6" Type="http://schemas.openxmlformats.org/officeDocument/2006/relationships/slide" Target="slides/slide5.xml"/><Relationship Id="rId16" Type="http://schemas.openxmlformats.org/officeDocument/2006/relationships/slide" Target="slides/slide15.xml"/><Relationship Id="rId5" Type="http://schemas.openxmlformats.org/officeDocument/2006/relationships/slide" Target="slides/slide4.xml"/><Relationship Id="rId15" Type="http://schemas.openxmlformats.org/officeDocument/2006/relationships/slide" Target="slides/slide14.xml"/><Relationship Id="rId19" Type="http://schemas.openxmlformats.org/officeDocument/2006/relationships/slide" Target="slides/slide18.xml"/><Relationship Id="rId20" Type="http://schemas.openxmlformats.org/officeDocument/2006/relationships/slide" Target="slides/slide19.xml"/><Relationship Id="rId22" Type="http://schemas.openxmlformats.org/officeDocument/2006/relationships/slide" Target="slides/slide21.xml"/><Relationship Id="rId21" Type="http://schemas.openxmlformats.org/officeDocument/2006/relationships/slide" Target="slides/slide20.xml"/><Relationship Id="rId2" Type="http://schemas.openxmlformats.org/officeDocument/2006/relationships/slide" Target="slides/slid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C833BAD-7E45-FB49-B677-5C3C9AECB852}" type="datetimeFigureOut">
              <a:rPr lang="en-US" smtClean="0"/>
              <a:pPr/>
              <a:t>3/9/11</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9851DD2-BBB5-3843-BBCF-1F5C534523BC}"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49851DD2-BBB5-3843-BBCF-1F5C534523BC}" type="slidenum">
              <a:rPr lang="en-US" smtClean="0"/>
              <a:pPr/>
              <a:t>2</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49851DD2-BBB5-3843-BBCF-1F5C534523BC}" type="slidenum">
              <a:rPr lang="en-US" smtClean="0"/>
              <a:pPr/>
              <a:t>4</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 preserve="1">
  <p:cSld name="Title Slide">
    <p:spTree>
      <p:nvGrpSpPr>
        <p:cNvPr id="1" name=""/>
        <p:cNvGrpSpPr/>
        <p:nvPr/>
      </p:nvGrpSpPr>
      <p:grpSpPr>
        <a:xfrm>
          <a:off x="0" y="0"/>
          <a:ext cx="0" cy="0"/>
          <a:chOff x="0" y="0"/>
          <a:chExt cx="0" cy="0"/>
        </a:xfrm>
      </p:grpSpPr>
      <p:pic>
        <p:nvPicPr>
          <p:cNvPr id="8" name="Picture 7" descr="Cover-TextureForeGround.jpg"/>
          <p:cNvPicPr>
            <a:picLocks noChangeAspect="1"/>
          </p:cNvPicPr>
          <p:nvPr/>
        </p:nvPicPr>
        <p:blipFill>
          <a:blip r:embed="rId2"/>
          <a:stretch>
            <a:fillRect/>
          </a:stretch>
        </p:blipFill>
        <p:spPr>
          <a:xfrm>
            <a:off x="0" y="0"/>
            <a:ext cx="9144000" cy="6858000"/>
          </a:xfrm>
          <a:prstGeom prst="rect">
            <a:avLst/>
          </a:prstGeom>
        </p:spPr>
      </p:pic>
      <p:sp>
        <p:nvSpPr>
          <p:cNvPr id="2" name="Title 1"/>
          <p:cNvSpPr>
            <a:spLocks noGrp="1"/>
          </p:cNvSpPr>
          <p:nvPr>
            <p:ph type="ctrTitle"/>
          </p:nvPr>
        </p:nvSpPr>
        <p:spPr>
          <a:xfrm>
            <a:off x="1371600" y="1796303"/>
            <a:ext cx="7086600" cy="1847850"/>
          </a:xfrm>
        </p:spPr>
        <p:txBody>
          <a:bodyPr vert="horz" lIns="91440" tIns="45720" rIns="91440" bIns="45720" rtlCol="0" anchor="b" anchorCtr="0">
            <a:noAutofit/>
            <a:scene3d>
              <a:camera prst="orthographicFront"/>
              <a:lightRig rig="threePt" dir="t">
                <a:rot lat="0" lon="0" rev="10800000"/>
              </a:lightRig>
            </a:scene3d>
            <a:sp3d extrusionH="25400">
              <a:bevelT w="12700" h="12700" prst="relaxedInset"/>
              <a:bevelB w="12700" h="12700" prst="relaxedInset"/>
            </a:sp3d>
          </a:bodyPr>
          <a:lstStyle>
            <a:lvl1pPr algn="ctr" defTabSz="914400" rtl="0" eaLnBrk="1" latinLnBrk="0" hangingPunct="1">
              <a:lnSpc>
                <a:spcPct val="100000"/>
              </a:lnSpc>
              <a:spcBef>
                <a:spcPct val="0"/>
              </a:spcBef>
              <a:buNone/>
              <a:defRPr sz="5400" kern="1200">
                <a:solidFill>
                  <a:schemeClr val="tx1">
                    <a:lumMod val="75000"/>
                    <a:lumOff val="25000"/>
                  </a:schemeClr>
                </a:solidFill>
                <a:effectLst>
                  <a:outerShdw blurRad="25400" dist="19050" dir="4200000" algn="ctr" rotWithShape="0">
                    <a:schemeClr val="bg1">
                      <a:alpha val="40000"/>
                    </a:schemeClr>
                  </a:outerShdw>
                </a:effectLst>
                <a:latin typeface="+mj-lt"/>
                <a:ea typeface="+mj-ea"/>
                <a:cs typeface="+mj-cs"/>
              </a:defRPr>
            </a:lvl1pPr>
          </a:lstStyle>
          <a:p>
            <a:r>
              <a:rPr lang="en-US" smtClean="0"/>
              <a:t>Click to edit Master title style</a:t>
            </a:r>
            <a:endParaRPr/>
          </a:p>
        </p:txBody>
      </p:sp>
      <p:sp>
        <p:nvSpPr>
          <p:cNvPr id="3" name="Subtitle 2"/>
          <p:cNvSpPr>
            <a:spLocks noGrp="1"/>
          </p:cNvSpPr>
          <p:nvPr>
            <p:ph type="subTitle" idx="1"/>
          </p:nvPr>
        </p:nvSpPr>
        <p:spPr>
          <a:xfrm>
            <a:off x="1371600" y="3666565"/>
            <a:ext cx="7086600" cy="1752600"/>
          </a:xfrm>
        </p:spPr>
        <p:txBody>
          <a:bodyPr vert="horz" lIns="91440" tIns="45720" rIns="91440" bIns="45720" rtlCol="0" anchor="t" anchorCtr="0">
            <a:noAutofit/>
            <a:scene3d>
              <a:camera prst="orthographicFront"/>
              <a:lightRig rig="threePt" dir="t">
                <a:rot lat="0" lon="0" rev="10800000"/>
              </a:lightRig>
            </a:scene3d>
            <a:sp3d extrusionH="25400">
              <a:bevelT w="12700" h="12700" prst="relaxedInset"/>
              <a:bevelB w="12700" h="12700" prst="relaxedInset"/>
            </a:sp3d>
          </a:bodyPr>
          <a:lstStyle>
            <a:lvl1pPr marL="0" indent="0" algn="ctr" defTabSz="914400" rtl="0" eaLnBrk="1" latinLnBrk="0" hangingPunct="1">
              <a:lnSpc>
                <a:spcPct val="100000"/>
              </a:lnSpc>
              <a:spcBef>
                <a:spcPct val="0"/>
              </a:spcBef>
              <a:buNone/>
              <a:defRPr sz="2000" b="0" kern="1200">
                <a:solidFill>
                  <a:schemeClr val="tx1">
                    <a:lumMod val="75000"/>
                    <a:lumOff val="25000"/>
                  </a:schemeClr>
                </a:solidFill>
                <a:effectLst>
                  <a:outerShdw blurRad="25400" dist="19050" dir="4200000" algn="ctr" rotWithShape="0">
                    <a:schemeClr val="bg1">
                      <a:alpha val="40000"/>
                    </a:schemeClr>
                  </a:outerShdw>
                </a:effectLst>
                <a:latin typeface="+mj-lt"/>
                <a:ea typeface="+mj-ea"/>
                <a:cs typeface="+mj-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a:p>
        </p:txBody>
      </p:sp>
      <p:sp>
        <p:nvSpPr>
          <p:cNvPr id="4" name="Date Placeholder 3"/>
          <p:cNvSpPr>
            <a:spLocks noGrp="1"/>
          </p:cNvSpPr>
          <p:nvPr>
            <p:ph type="dt" sz="half" idx="10"/>
          </p:nvPr>
        </p:nvSpPr>
        <p:spPr>
          <a:xfrm>
            <a:off x="5988423" y="6221506"/>
            <a:ext cx="2743200" cy="365125"/>
          </a:xfrm>
        </p:spPr>
        <p:txBody>
          <a:bodyPr/>
          <a:lstStyle/>
          <a:p>
            <a:fld id="{10094BA5-724D-F54E-B1BA-D1C89A3385AE}" type="datetimeFigureOut">
              <a:rPr lang="en-US" smtClean="0"/>
              <a:pPr/>
              <a:t>3/9/11</a:t>
            </a:fld>
            <a:endParaRPr lang="en-US"/>
          </a:p>
        </p:txBody>
      </p:sp>
      <p:sp>
        <p:nvSpPr>
          <p:cNvPr id="5" name="Footer Placeholder 4"/>
          <p:cNvSpPr>
            <a:spLocks noGrp="1"/>
          </p:cNvSpPr>
          <p:nvPr>
            <p:ph type="ftr" sz="quarter" idx="11"/>
          </p:nvPr>
        </p:nvSpPr>
        <p:spPr>
          <a:xfrm>
            <a:off x="1295400" y="6221506"/>
            <a:ext cx="2743200" cy="365125"/>
          </a:xfrm>
        </p:spPr>
        <p:txBody>
          <a:bodyPr/>
          <a:lstStyle/>
          <a:p>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 preserve="1">
  <p:cSld name="Title and Content">
    <p:spTree>
      <p:nvGrpSpPr>
        <p:cNvPr id="1" name=""/>
        <p:cNvGrpSpPr/>
        <p:nvPr/>
      </p:nvGrpSpPr>
      <p:grpSpPr>
        <a:xfrm>
          <a:off x="0" y="0"/>
          <a:ext cx="0" cy="0"/>
          <a:chOff x="0" y="0"/>
          <a:chExt cx="0" cy="0"/>
        </a:xfrm>
      </p:grpSpPr>
      <p:pic>
        <p:nvPicPr>
          <p:cNvPr id="7" name="Picture 6" descr="Interior-Overlay.png"/>
          <p:cNvPicPr>
            <a:picLocks noChangeAspect="1"/>
          </p:cNvPicPr>
          <p:nvPr/>
        </p:nvPicPr>
        <p:blipFill>
          <a:blip r:embed="rId2"/>
          <a:stretch>
            <a:fillRect/>
          </a:stretch>
        </p:blipFill>
        <p:spPr>
          <a:xfrm>
            <a:off x="0" y="0"/>
            <a:ext cx="9144000" cy="6858000"/>
          </a:xfrm>
          <a:prstGeom prst="rect">
            <a:avLst/>
          </a:prstGeom>
        </p:spPr>
      </p:pic>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10"/>
          </p:nvPr>
        </p:nvSpPr>
        <p:spPr/>
        <p:txBody>
          <a:bodyPr/>
          <a:lstStyle/>
          <a:p>
            <a:fld id="{10094BA5-724D-F54E-B1BA-D1C89A3385AE}" type="datetimeFigureOut">
              <a:rPr lang="en-US" smtClean="0"/>
              <a:pPr/>
              <a:t>3/9/11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24857E3-6F6C-D84A-9C78-4E89BE239742}"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secHead" preserve="1">
  <p:cSld name="Section Header">
    <p:spTree>
      <p:nvGrpSpPr>
        <p:cNvPr id="1" name=""/>
        <p:cNvGrpSpPr/>
        <p:nvPr/>
      </p:nvGrpSpPr>
      <p:grpSpPr>
        <a:xfrm>
          <a:off x="0" y="0"/>
          <a:ext cx="0" cy="0"/>
          <a:chOff x="0" y="0"/>
          <a:chExt cx="0" cy="0"/>
        </a:xfrm>
      </p:grpSpPr>
      <p:pic>
        <p:nvPicPr>
          <p:cNvPr id="7" name="Picture 6" descr="Interior-Overlay.png"/>
          <p:cNvPicPr>
            <a:picLocks noChangeAspect="1"/>
          </p:cNvPicPr>
          <p:nvPr/>
        </p:nvPicPr>
        <p:blipFill>
          <a:blip r:embed="rId2"/>
          <a:stretch>
            <a:fillRect/>
          </a:stretch>
        </p:blipFill>
        <p:spPr>
          <a:xfrm>
            <a:off x="0" y="0"/>
            <a:ext cx="9144000" cy="6858000"/>
          </a:xfrm>
          <a:prstGeom prst="rect">
            <a:avLst/>
          </a:prstGeom>
        </p:spPr>
      </p:pic>
      <p:sp>
        <p:nvSpPr>
          <p:cNvPr id="2" name="Title 1"/>
          <p:cNvSpPr>
            <a:spLocks noGrp="1"/>
          </p:cNvSpPr>
          <p:nvPr>
            <p:ph type="title"/>
          </p:nvPr>
        </p:nvSpPr>
        <p:spPr>
          <a:xfrm>
            <a:off x="1371600" y="1792224"/>
            <a:ext cx="7086600" cy="1847088"/>
          </a:xfrm>
        </p:spPr>
        <p:txBody>
          <a:bodyPr vert="horz" lIns="91440" tIns="45720" rIns="91440" bIns="45720" rtlCol="0" anchor="b" anchorCtr="0">
            <a:noAutofit/>
            <a:scene3d>
              <a:camera prst="orthographicFront"/>
              <a:lightRig rig="threePt" dir="t">
                <a:rot lat="0" lon="0" rev="10800000"/>
              </a:lightRig>
            </a:scene3d>
            <a:sp3d extrusionH="25400">
              <a:bevelT w="12700" h="12700" prst="relaxedInset"/>
              <a:bevelB w="12700" h="12700" prst="relaxedInset"/>
            </a:sp3d>
          </a:bodyPr>
          <a:lstStyle>
            <a:lvl1pPr algn="ctr" defTabSz="914400" rtl="0" eaLnBrk="1" latinLnBrk="0" hangingPunct="1">
              <a:lnSpc>
                <a:spcPct val="100000"/>
              </a:lnSpc>
              <a:spcBef>
                <a:spcPct val="0"/>
              </a:spcBef>
              <a:buNone/>
              <a:defRPr sz="5400" b="1" kern="1200">
                <a:solidFill>
                  <a:schemeClr val="tx1">
                    <a:lumMod val="75000"/>
                    <a:lumOff val="25000"/>
                  </a:schemeClr>
                </a:solidFill>
                <a:effectLst>
                  <a:outerShdw blurRad="25400" dist="19050" dir="4200000" algn="ctr" rotWithShape="0">
                    <a:schemeClr val="bg1">
                      <a:alpha val="40000"/>
                    </a:schemeClr>
                  </a:outerShdw>
                </a:effectLst>
                <a:latin typeface="+mj-lt"/>
                <a:ea typeface="+mj-ea"/>
                <a:cs typeface="+mj-cs"/>
              </a:defRPr>
            </a:lvl1pPr>
          </a:lstStyle>
          <a:p>
            <a:r>
              <a:rPr lang="en-US" smtClean="0"/>
              <a:t>Click to edit Master title style</a:t>
            </a:r>
            <a:endParaRPr/>
          </a:p>
        </p:txBody>
      </p:sp>
      <p:sp>
        <p:nvSpPr>
          <p:cNvPr id="3" name="Text Placeholder 2"/>
          <p:cNvSpPr>
            <a:spLocks noGrp="1"/>
          </p:cNvSpPr>
          <p:nvPr>
            <p:ph type="body" idx="1"/>
          </p:nvPr>
        </p:nvSpPr>
        <p:spPr>
          <a:xfrm>
            <a:off x="1371600" y="3666744"/>
            <a:ext cx="7086600" cy="1755648"/>
          </a:xfrm>
        </p:spPr>
        <p:txBody>
          <a:bodyPr vert="horz" lIns="91440" tIns="45720" rIns="91440" bIns="45720" rtlCol="0" anchor="t" anchorCtr="0">
            <a:noAutofit/>
            <a:scene3d>
              <a:camera prst="orthographicFront"/>
              <a:lightRig rig="threePt" dir="t">
                <a:rot lat="0" lon="0" rev="10800000"/>
              </a:lightRig>
            </a:scene3d>
            <a:sp3d extrusionH="25400">
              <a:bevelT w="12700" h="12700" prst="relaxedInset"/>
              <a:bevelB w="12700" h="12700" prst="relaxedInset"/>
            </a:sp3d>
          </a:bodyPr>
          <a:lstStyle>
            <a:lvl1pPr marL="0" indent="0" algn="ctr" defTabSz="914400" rtl="0" eaLnBrk="1" latinLnBrk="0" hangingPunct="1">
              <a:lnSpc>
                <a:spcPct val="100000"/>
              </a:lnSpc>
              <a:spcBef>
                <a:spcPct val="0"/>
              </a:spcBef>
              <a:buFont typeface="Wingdings" pitchFamily="2" charset="2"/>
              <a:buNone/>
              <a:defRPr sz="2000" b="0" kern="1200">
                <a:solidFill>
                  <a:schemeClr val="tx1">
                    <a:lumMod val="75000"/>
                    <a:lumOff val="25000"/>
                  </a:schemeClr>
                </a:solidFill>
                <a:effectLst>
                  <a:outerShdw blurRad="25400" dist="19050" dir="4200000" algn="ctr" rotWithShape="0">
                    <a:schemeClr val="bg1">
                      <a:alpha val="40000"/>
                    </a:schemeClr>
                  </a:outerShdw>
                </a:effectLst>
                <a:latin typeface="+mj-lt"/>
                <a:ea typeface="+mj-ea"/>
                <a:cs typeface="+mj-cs"/>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4CBEAF9-9E58-4CC8-A6FF-6DD8A58DEEA4}" type="datetimeFigureOut">
              <a:rPr lang="en-US" smtClean="0"/>
              <a:pPr/>
              <a:t>3/9/11</a:t>
            </a:fld>
            <a:endParaRPr lang="en-US"/>
          </a:p>
        </p:txBody>
      </p:sp>
      <p:sp>
        <p:nvSpPr>
          <p:cNvPr id="5" name="Footer Placeholder 4"/>
          <p:cNvSpPr>
            <a:spLocks noGrp="1"/>
          </p:cNvSpPr>
          <p:nvPr>
            <p:ph type="ftr" sz="quarter" idx="11"/>
          </p:nvPr>
        </p:nvSpPr>
        <p:spPr/>
        <p:txBody>
          <a:bodyPr/>
          <a:lstStyle/>
          <a:p>
            <a:endParaRPr kumimoji="0" lang="en-US"/>
          </a:p>
        </p:txBody>
      </p:sp>
      <p:sp>
        <p:nvSpPr>
          <p:cNvPr id="6" name="Slide Number Placeholder 5"/>
          <p:cNvSpPr>
            <a:spLocks noGrp="1"/>
          </p:cNvSpPr>
          <p:nvPr>
            <p:ph type="sldNum" sz="quarter" idx="12"/>
          </p:nvPr>
        </p:nvSpPr>
        <p:spPr/>
        <p:txBody>
          <a:bodyPr/>
          <a:lstStyle/>
          <a:p>
            <a:fld id="{CA15C064-DD44-4CAC-873E-2D1F54821676}" type="slidenum">
              <a:rPr kumimoji="0" lang="en-US" smtClean="0"/>
              <a:pPr/>
              <a:t>‹#›</a:t>
            </a:fld>
            <a:endParaRPr kumimoji="0"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Obj" preserve="1">
  <p:cSld name="Two Content">
    <p:spTree>
      <p:nvGrpSpPr>
        <p:cNvPr id="1" name=""/>
        <p:cNvGrpSpPr/>
        <p:nvPr/>
      </p:nvGrpSpPr>
      <p:grpSpPr>
        <a:xfrm>
          <a:off x="0" y="0"/>
          <a:ext cx="0" cy="0"/>
          <a:chOff x="0" y="0"/>
          <a:chExt cx="0" cy="0"/>
        </a:xfrm>
      </p:grpSpPr>
      <p:pic>
        <p:nvPicPr>
          <p:cNvPr id="8" name="Picture 7" descr="Interior-Overlay.png"/>
          <p:cNvPicPr>
            <a:picLocks noChangeAspect="1"/>
          </p:cNvPicPr>
          <p:nvPr/>
        </p:nvPicPr>
        <p:blipFill>
          <a:blip r:embed="rId2"/>
          <a:stretch>
            <a:fillRect/>
          </a:stretch>
        </p:blipFill>
        <p:spPr>
          <a:xfrm>
            <a:off x="0" y="0"/>
            <a:ext cx="9144000" cy="6858000"/>
          </a:xfrm>
          <a:prstGeom prst="rect">
            <a:avLst/>
          </a:prstGeom>
        </p:spPr>
      </p:pic>
      <p:sp>
        <p:nvSpPr>
          <p:cNvPr id="2" name="Title 1"/>
          <p:cNvSpPr>
            <a:spLocks noGrp="1"/>
          </p:cNvSpPr>
          <p:nvPr>
            <p:ph type="title"/>
          </p:nvPr>
        </p:nvSpPr>
        <p:spPr>
          <a:xfrm>
            <a:off x="1089024" y="274637"/>
            <a:ext cx="7272339" cy="1339009"/>
          </a:xfrm>
        </p:spPr>
        <p:txBody>
          <a:bodyPr/>
          <a:lstStyle/>
          <a:p>
            <a:r>
              <a:rPr lang="en-US" smtClean="0"/>
              <a:t>Click to edit Master title style</a:t>
            </a:r>
            <a:endParaRPr/>
          </a:p>
        </p:txBody>
      </p:sp>
      <p:sp>
        <p:nvSpPr>
          <p:cNvPr id="3" name="Content Placeholder 2"/>
          <p:cNvSpPr>
            <a:spLocks noGrp="1"/>
          </p:cNvSpPr>
          <p:nvPr>
            <p:ph sz="half" idx="1"/>
          </p:nvPr>
        </p:nvSpPr>
        <p:spPr>
          <a:xfrm>
            <a:off x="1089023" y="1816100"/>
            <a:ext cx="3429000" cy="4310063"/>
          </a:xfrm>
        </p:spPr>
        <p:txBody>
          <a:bodyPr>
            <a:normAutofit/>
          </a:bodyPr>
          <a:lstStyle>
            <a:lvl1pPr>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Content Placeholder 3"/>
          <p:cNvSpPr>
            <a:spLocks noGrp="1"/>
          </p:cNvSpPr>
          <p:nvPr>
            <p:ph sz="half" idx="2"/>
          </p:nvPr>
        </p:nvSpPr>
        <p:spPr>
          <a:xfrm>
            <a:off x="4932363" y="1816100"/>
            <a:ext cx="3429000" cy="4310063"/>
          </a:xfrm>
        </p:spPr>
        <p:txBody>
          <a:bodyPr>
            <a:normAutofit/>
          </a:bodyPr>
          <a:lstStyle>
            <a:lvl1pPr>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5" name="Date Placeholder 4"/>
          <p:cNvSpPr>
            <a:spLocks noGrp="1"/>
          </p:cNvSpPr>
          <p:nvPr>
            <p:ph type="dt" sz="half" idx="10"/>
          </p:nvPr>
        </p:nvSpPr>
        <p:spPr/>
        <p:txBody>
          <a:bodyPr/>
          <a:lstStyle/>
          <a:p>
            <a:fld id="{10094BA5-724D-F54E-B1BA-D1C89A3385AE}" type="datetimeFigureOut">
              <a:rPr lang="en-US" smtClean="0"/>
              <a:pPr/>
              <a:t>3/9/11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24857E3-6F6C-D84A-9C78-4E89BE239742}"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TxTwoObj" preserve="1">
  <p:cSld name="Comparison">
    <p:spTree>
      <p:nvGrpSpPr>
        <p:cNvPr id="1" name=""/>
        <p:cNvGrpSpPr/>
        <p:nvPr/>
      </p:nvGrpSpPr>
      <p:grpSpPr>
        <a:xfrm>
          <a:off x="0" y="0"/>
          <a:ext cx="0" cy="0"/>
          <a:chOff x="0" y="0"/>
          <a:chExt cx="0" cy="0"/>
        </a:xfrm>
      </p:grpSpPr>
      <p:pic>
        <p:nvPicPr>
          <p:cNvPr id="10" name="Picture 9" descr="Interior-Overlay.png"/>
          <p:cNvPicPr>
            <a:picLocks noChangeAspect="1"/>
          </p:cNvPicPr>
          <p:nvPr/>
        </p:nvPicPr>
        <p:blipFill>
          <a:blip r:embed="rId2"/>
          <a:stretch>
            <a:fillRect/>
          </a:stretch>
        </p:blipFill>
        <p:spPr>
          <a:xfrm>
            <a:off x="0" y="0"/>
            <a:ext cx="9144000" cy="6858000"/>
          </a:xfrm>
          <a:prstGeom prst="rect">
            <a:avLst/>
          </a:prstGeom>
        </p:spPr>
      </p:pic>
      <p:sp>
        <p:nvSpPr>
          <p:cNvPr id="2" name="Title 1"/>
          <p:cNvSpPr>
            <a:spLocks noGrp="1"/>
          </p:cNvSpPr>
          <p:nvPr>
            <p:ph type="title"/>
          </p:nvPr>
        </p:nvSpPr>
        <p:spPr>
          <a:xfrm>
            <a:off x="1089024" y="274637"/>
            <a:ext cx="7272339" cy="1339009"/>
          </a:xfrm>
        </p:spPr>
        <p:txBody>
          <a:bodyPr/>
          <a:lstStyle>
            <a:lvl1pPr>
              <a:defRPr/>
            </a:lvl1pPr>
          </a:lstStyle>
          <a:p>
            <a:r>
              <a:rPr lang="en-US" smtClean="0"/>
              <a:t>Click to edit Master title style</a:t>
            </a:r>
            <a:endParaRPr/>
          </a:p>
        </p:txBody>
      </p:sp>
      <p:sp>
        <p:nvSpPr>
          <p:cNvPr id="3" name="Text Placeholder 2"/>
          <p:cNvSpPr>
            <a:spLocks noGrp="1"/>
          </p:cNvSpPr>
          <p:nvPr>
            <p:ph type="body" idx="1"/>
          </p:nvPr>
        </p:nvSpPr>
        <p:spPr>
          <a:xfrm>
            <a:off x="1089024" y="1688679"/>
            <a:ext cx="3429000" cy="827088"/>
          </a:xfrm>
        </p:spPr>
        <p:txBody>
          <a:bodyPr anchor="ctr" anchorCtr="0">
            <a:noAutofit/>
          </a:bodyPr>
          <a:lstStyle>
            <a:lvl1pPr marL="0" indent="0" algn="ctr">
              <a:spcBef>
                <a:spcPts val="0"/>
              </a:spcBef>
              <a:buNone/>
              <a:defRPr sz="2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089024" y="2590800"/>
            <a:ext cx="3429000" cy="3535362"/>
          </a:xfrm>
        </p:spPr>
        <p:txBody>
          <a:bodyPr>
            <a:normAutofit/>
          </a:bodyPr>
          <a:lstStyle>
            <a:lvl1pPr>
              <a:defRPr sz="20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5" name="Text Placeholder 4"/>
          <p:cNvSpPr>
            <a:spLocks noGrp="1"/>
          </p:cNvSpPr>
          <p:nvPr>
            <p:ph type="body" sz="quarter" idx="3"/>
          </p:nvPr>
        </p:nvSpPr>
        <p:spPr>
          <a:xfrm>
            <a:off x="4932363" y="1688679"/>
            <a:ext cx="3429000" cy="827088"/>
          </a:xfrm>
        </p:spPr>
        <p:txBody>
          <a:bodyPr anchor="ctr" anchorCtr="0">
            <a:noAutofit/>
          </a:bodyPr>
          <a:lstStyle>
            <a:lvl1pPr marL="0" indent="0" algn="ctr">
              <a:spcBef>
                <a:spcPts val="0"/>
              </a:spcBef>
              <a:buNone/>
              <a:defRPr sz="2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932363" y="2590800"/>
            <a:ext cx="3429000" cy="3535362"/>
          </a:xfrm>
        </p:spPr>
        <p:txBody>
          <a:bodyPr>
            <a:normAutofit/>
          </a:bodyPr>
          <a:lstStyle>
            <a:lvl1pPr>
              <a:defRPr sz="20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7" name="Date Placeholder 6"/>
          <p:cNvSpPr>
            <a:spLocks noGrp="1"/>
          </p:cNvSpPr>
          <p:nvPr>
            <p:ph type="dt" sz="half" idx="10"/>
          </p:nvPr>
        </p:nvSpPr>
        <p:spPr/>
        <p:txBody>
          <a:bodyPr/>
          <a:lstStyle/>
          <a:p>
            <a:fld id="{10094BA5-724D-F54E-B1BA-D1C89A3385AE}" type="datetimeFigureOut">
              <a:rPr lang="en-US" smtClean="0"/>
              <a:pPr/>
              <a:t>3/9/11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24857E3-6F6C-D84A-9C78-4E89BE239742}"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Only" preserve="1">
  <p:cSld name="Title Only">
    <p:spTree>
      <p:nvGrpSpPr>
        <p:cNvPr id="1" name=""/>
        <p:cNvGrpSpPr/>
        <p:nvPr/>
      </p:nvGrpSpPr>
      <p:grpSpPr>
        <a:xfrm>
          <a:off x="0" y="0"/>
          <a:ext cx="0" cy="0"/>
          <a:chOff x="0" y="0"/>
          <a:chExt cx="0" cy="0"/>
        </a:xfrm>
      </p:grpSpPr>
      <p:pic>
        <p:nvPicPr>
          <p:cNvPr id="6" name="Picture 5" descr="Interior-Overlay.png"/>
          <p:cNvPicPr>
            <a:picLocks noChangeAspect="1"/>
          </p:cNvPicPr>
          <p:nvPr/>
        </p:nvPicPr>
        <p:blipFill>
          <a:blip r:embed="rId2"/>
          <a:stretch>
            <a:fillRect/>
          </a:stretch>
        </p:blipFill>
        <p:spPr>
          <a:xfrm>
            <a:off x="0" y="0"/>
            <a:ext cx="9144000" cy="6858000"/>
          </a:xfrm>
          <a:prstGeom prst="rect">
            <a:avLst/>
          </a:prstGeom>
        </p:spPr>
      </p:pic>
      <p:sp>
        <p:nvSpPr>
          <p:cNvPr id="2" name="Title 1"/>
          <p:cNvSpPr>
            <a:spLocks noGrp="1"/>
          </p:cNvSpPr>
          <p:nvPr>
            <p:ph type="title"/>
          </p:nvPr>
        </p:nvSpPr>
        <p:spPr/>
        <p:txBody>
          <a:bodyPr/>
          <a:lstStyle/>
          <a:p>
            <a:r>
              <a:rPr lang="en-US" smtClean="0"/>
              <a:t>Click to edit Master title style</a:t>
            </a:r>
            <a:endParaRPr/>
          </a:p>
        </p:txBody>
      </p:sp>
      <p:sp>
        <p:nvSpPr>
          <p:cNvPr id="3" name="Date Placeholder 2"/>
          <p:cNvSpPr>
            <a:spLocks noGrp="1"/>
          </p:cNvSpPr>
          <p:nvPr>
            <p:ph type="dt" sz="half" idx="10"/>
          </p:nvPr>
        </p:nvSpPr>
        <p:spPr/>
        <p:txBody>
          <a:bodyPr/>
          <a:lstStyle/>
          <a:p>
            <a:fld id="{10094BA5-724D-F54E-B1BA-D1C89A3385AE}" type="datetimeFigureOut">
              <a:rPr lang="en-US" smtClean="0"/>
              <a:pPr/>
              <a:t>3/9/11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24857E3-6F6C-D84A-9C78-4E89BE239742}"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blank" preserve="1">
  <p:cSld name="Blank">
    <p:spTree>
      <p:nvGrpSpPr>
        <p:cNvPr id="1" name=""/>
        <p:cNvGrpSpPr/>
        <p:nvPr/>
      </p:nvGrpSpPr>
      <p:grpSpPr>
        <a:xfrm>
          <a:off x="0" y="0"/>
          <a:ext cx="0" cy="0"/>
          <a:chOff x="0" y="0"/>
          <a:chExt cx="0" cy="0"/>
        </a:xfrm>
      </p:grpSpPr>
      <p:pic>
        <p:nvPicPr>
          <p:cNvPr id="5" name="Picture 4" descr="Interior-Overlay.png"/>
          <p:cNvPicPr>
            <a:picLocks noChangeAspect="1"/>
          </p:cNvPicPr>
          <p:nvPr/>
        </p:nvPicPr>
        <p:blipFill>
          <a:blip r:embed="rId2"/>
          <a:stretch>
            <a:fillRect/>
          </a:stretch>
        </p:blipFill>
        <p:spPr>
          <a:xfrm>
            <a:off x="0" y="0"/>
            <a:ext cx="9144000" cy="6858000"/>
          </a:xfrm>
          <a:prstGeom prst="rect">
            <a:avLst/>
          </a:prstGeom>
        </p:spPr>
      </p:pic>
      <p:sp>
        <p:nvSpPr>
          <p:cNvPr id="2" name="Date Placeholder 1"/>
          <p:cNvSpPr>
            <a:spLocks noGrp="1"/>
          </p:cNvSpPr>
          <p:nvPr>
            <p:ph type="dt" sz="half" idx="10"/>
          </p:nvPr>
        </p:nvSpPr>
        <p:spPr/>
        <p:txBody>
          <a:bodyPr/>
          <a:lstStyle/>
          <a:p>
            <a:fld id="{10094BA5-724D-F54E-B1BA-D1C89A3385AE}" type="datetimeFigureOut">
              <a:rPr lang="en-US" smtClean="0"/>
              <a:pPr/>
              <a:t>3/9/11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24857E3-6F6C-D84A-9C78-4E89BE239742}"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Tx" preserve="1">
  <p:cSld name="Content with Caption">
    <p:spTree>
      <p:nvGrpSpPr>
        <p:cNvPr id="1" name=""/>
        <p:cNvGrpSpPr/>
        <p:nvPr/>
      </p:nvGrpSpPr>
      <p:grpSpPr>
        <a:xfrm>
          <a:off x="0" y="0"/>
          <a:ext cx="0" cy="0"/>
          <a:chOff x="0" y="0"/>
          <a:chExt cx="0" cy="0"/>
        </a:xfrm>
      </p:grpSpPr>
      <p:pic>
        <p:nvPicPr>
          <p:cNvPr id="8" name="Picture 7" descr="Interior-Overlay.png"/>
          <p:cNvPicPr>
            <a:picLocks noChangeAspect="1"/>
          </p:cNvPicPr>
          <p:nvPr/>
        </p:nvPicPr>
        <p:blipFill>
          <a:blip r:embed="rId2"/>
          <a:stretch>
            <a:fillRect/>
          </a:stretch>
        </p:blipFill>
        <p:spPr>
          <a:xfrm>
            <a:off x="0" y="0"/>
            <a:ext cx="9144000" cy="6858000"/>
          </a:xfrm>
          <a:prstGeom prst="rect">
            <a:avLst/>
          </a:prstGeom>
        </p:spPr>
      </p:pic>
      <p:sp>
        <p:nvSpPr>
          <p:cNvPr id="2" name="Title 1"/>
          <p:cNvSpPr>
            <a:spLocks noGrp="1"/>
          </p:cNvSpPr>
          <p:nvPr>
            <p:ph type="title"/>
          </p:nvPr>
        </p:nvSpPr>
        <p:spPr>
          <a:xfrm>
            <a:off x="1084729" y="381000"/>
            <a:ext cx="3429000" cy="1649506"/>
          </a:xfrm>
        </p:spPr>
        <p:txBody>
          <a:bodyPr anchor="b"/>
          <a:lstStyle>
            <a:lvl1pPr algn="ctr">
              <a:lnSpc>
                <a:spcPct val="100000"/>
              </a:lnSpc>
              <a:defRPr sz="3600" b="1"/>
            </a:lvl1pPr>
          </a:lstStyle>
          <a:p>
            <a:r>
              <a:rPr lang="en-US" smtClean="0"/>
              <a:t>Click to edit Master title style</a:t>
            </a:r>
            <a:endParaRPr/>
          </a:p>
        </p:txBody>
      </p:sp>
      <p:sp>
        <p:nvSpPr>
          <p:cNvPr id="3" name="Content Placeholder 2"/>
          <p:cNvSpPr>
            <a:spLocks noGrp="1"/>
          </p:cNvSpPr>
          <p:nvPr>
            <p:ph idx="1"/>
          </p:nvPr>
        </p:nvSpPr>
        <p:spPr>
          <a:xfrm>
            <a:off x="4930588" y="381000"/>
            <a:ext cx="3429000" cy="5745163"/>
          </a:xfrm>
        </p:spPr>
        <p:txBody>
          <a:bodyPr>
            <a:normAutofit/>
          </a:bodyPr>
          <a:lstStyle>
            <a:lvl1pPr>
              <a:defRPr sz="2400"/>
            </a:lvl1pPr>
            <a:lvl2pPr>
              <a:defRPr sz="2200"/>
            </a:lvl2pPr>
            <a:lvl3pPr>
              <a:defRPr sz="2000"/>
            </a:lvl3pPr>
            <a:lvl4pPr>
              <a:defRPr sz="1800"/>
            </a:lvl4pPr>
            <a:lvl5pPr>
              <a:defRPr sz="18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Text Placeholder 3"/>
          <p:cNvSpPr>
            <a:spLocks noGrp="1"/>
          </p:cNvSpPr>
          <p:nvPr>
            <p:ph type="body" sz="half" idx="2"/>
          </p:nvPr>
        </p:nvSpPr>
        <p:spPr>
          <a:xfrm>
            <a:off x="1084729" y="2057401"/>
            <a:ext cx="3429000" cy="3657600"/>
          </a:xfrm>
        </p:spPr>
        <p:txBody>
          <a:bodyPr>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0094BA5-724D-F54E-B1BA-D1C89A3385AE}" type="datetimeFigureOut">
              <a:rPr lang="en-US" smtClean="0"/>
              <a:pPr/>
              <a:t>3/9/11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24857E3-6F6C-D84A-9C78-4E89BE239742}"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picTx" preserve="1">
  <p:cSld name="Picture with Caption">
    <p:spTree>
      <p:nvGrpSpPr>
        <p:cNvPr id="1" name=""/>
        <p:cNvGrpSpPr/>
        <p:nvPr/>
      </p:nvGrpSpPr>
      <p:grpSpPr>
        <a:xfrm>
          <a:off x="0" y="0"/>
          <a:ext cx="0" cy="0"/>
          <a:chOff x="0" y="0"/>
          <a:chExt cx="0" cy="0"/>
        </a:xfrm>
      </p:grpSpPr>
      <p:pic>
        <p:nvPicPr>
          <p:cNvPr id="8" name="Picture 7" descr="Interior-Overlay.png"/>
          <p:cNvPicPr>
            <a:picLocks noChangeAspect="1"/>
          </p:cNvPicPr>
          <p:nvPr/>
        </p:nvPicPr>
        <p:blipFill>
          <a:blip r:embed="rId2"/>
          <a:stretch>
            <a:fillRect/>
          </a:stretch>
        </p:blipFill>
        <p:spPr>
          <a:xfrm>
            <a:off x="0" y="0"/>
            <a:ext cx="9144000" cy="6858000"/>
          </a:xfrm>
          <a:prstGeom prst="rect">
            <a:avLst/>
          </a:prstGeom>
        </p:spPr>
      </p:pic>
      <p:sp>
        <p:nvSpPr>
          <p:cNvPr id="2" name="Title 1"/>
          <p:cNvSpPr>
            <a:spLocks noGrp="1"/>
          </p:cNvSpPr>
          <p:nvPr>
            <p:ph type="title"/>
          </p:nvPr>
        </p:nvSpPr>
        <p:spPr>
          <a:xfrm>
            <a:off x="4932363" y="739588"/>
            <a:ext cx="3429000" cy="1290380"/>
          </a:xfrm>
        </p:spPr>
        <p:txBody>
          <a:bodyPr vert="horz" lIns="91440" tIns="45720" rIns="91440" bIns="45720" rtlCol="0" anchor="b">
            <a:noAutofit/>
          </a:bodyPr>
          <a:lstStyle>
            <a:lvl1pPr algn="ctr" defTabSz="914400" rtl="0" eaLnBrk="1" latinLnBrk="0" hangingPunct="1">
              <a:lnSpc>
                <a:spcPct val="100000"/>
              </a:lnSpc>
              <a:spcBef>
                <a:spcPct val="0"/>
              </a:spcBef>
              <a:buNone/>
              <a:defRPr sz="3600" b="1" kern="1200">
                <a:solidFill>
                  <a:schemeClr val="tx1">
                    <a:lumMod val="75000"/>
                    <a:lumOff val="25000"/>
                  </a:schemeClr>
                </a:solidFill>
                <a:latin typeface="+mj-lt"/>
                <a:ea typeface="+mj-ea"/>
                <a:cs typeface="+mj-cs"/>
              </a:defRPr>
            </a:lvl1pPr>
          </a:lstStyle>
          <a:p>
            <a:r>
              <a:rPr lang="en-US" smtClean="0"/>
              <a:t>Click to edit Master title style</a:t>
            </a:r>
            <a:endParaRPr/>
          </a:p>
        </p:txBody>
      </p:sp>
      <p:sp>
        <p:nvSpPr>
          <p:cNvPr id="3" name="Picture Placeholder 2"/>
          <p:cNvSpPr>
            <a:spLocks noGrp="1"/>
          </p:cNvSpPr>
          <p:nvPr>
            <p:ph type="pic" idx="1"/>
          </p:nvPr>
        </p:nvSpPr>
        <p:spPr>
          <a:xfrm>
            <a:off x="1088136" y="779929"/>
            <a:ext cx="3429000" cy="4935071"/>
          </a:xfrm>
          <a:ln w="76200" cmpd="dbl">
            <a:solidFill>
              <a:schemeClr val="tx1"/>
            </a:solidFill>
            <a:miter lim="800000"/>
          </a:ln>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a:p>
        </p:txBody>
      </p:sp>
      <p:sp>
        <p:nvSpPr>
          <p:cNvPr id="4" name="Text Placeholder 3"/>
          <p:cNvSpPr>
            <a:spLocks noGrp="1"/>
          </p:cNvSpPr>
          <p:nvPr>
            <p:ph type="body" sz="half" idx="2"/>
          </p:nvPr>
        </p:nvSpPr>
        <p:spPr>
          <a:xfrm>
            <a:off x="4932363" y="2057400"/>
            <a:ext cx="3429000" cy="3657600"/>
          </a:xfrm>
        </p:spPr>
        <p:txBody>
          <a:bodyPr vert="horz" lIns="91440" tIns="45720" rIns="91440" bIns="45720" rtlCol="0">
            <a:normAutofit/>
          </a:bodyPr>
          <a:lstStyle>
            <a:lvl1pPr marL="0" indent="0" algn="ctr">
              <a:buNone/>
              <a:defRPr sz="1800" kern="1200">
                <a:solidFill>
                  <a:schemeClr val="tx1">
                    <a:lumMod val="75000"/>
                    <a:lumOff val="25000"/>
                  </a:schemeClr>
                </a:solidFill>
                <a:latin typeface="+mn-lt"/>
                <a:ea typeface="+mn-ea"/>
                <a:cs typeface="+mn-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lgn="ctr" defTabSz="914400" rtl="0" eaLnBrk="1" latinLnBrk="0" hangingPunct="1">
              <a:spcBef>
                <a:spcPts val="2000"/>
              </a:spcBef>
              <a:buFont typeface="Wingdings" pitchFamily="2" charset="2"/>
              <a:buNone/>
            </a:pPr>
            <a:r>
              <a:rPr lang="en-US" smtClean="0"/>
              <a:t>Click to edit Master text styles</a:t>
            </a:r>
          </a:p>
        </p:txBody>
      </p:sp>
      <p:sp>
        <p:nvSpPr>
          <p:cNvPr id="5" name="Date Placeholder 4"/>
          <p:cNvSpPr>
            <a:spLocks noGrp="1"/>
          </p:cNvSpPr>
          <p:nvPr>
            <p:ph type="dt" sz="half" idx="10"/>
          </p:nvPr>
        </p:nvSpPr>
        <p:spPr/>
        <p:txBody>
          <a:bodyPr/>
          <a:lstStyle/>
          <a:p>
            <a:fld id="{10094BA5-724D-F54E-B1BA-D1C89A3385AE}" type="datetimeFigureOut">
              <a:rPr lang="en-US" smtClean="0"/>
              <a:pPr/>
              <a:t>3/9/11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24857E3-6F6C-D84A-9C78-4E89BE239742}"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picTx" preserve="1">
  <p:cSld name="Picture above Caption">
    <p:spTree>
      <p:nvGrpSpPr>
        <p:cNvPr id="1" name=""/>
        <p:cNvGrpSpPr/>
        <p:nvPr/>
      </p:nvGrpSpPr>
      <p:grpSpPr>
        <a:xfrm>
          <a:off x="0" y="0"/>
          <a:ext cx="0" cy="0"/>
          <a:chOff x="0" y="0"/>
          <a:chExt cx="0" cy="0"/>
        </a:xfrm>
      </p:grpSpPr>
      <p:pic>
        <p:nvPicPr>
          <p:cNvPr id="8" name="Picture 7" descr="Interior-Overlay.png"/>
          <p:cNvPicPr>
            <a:picLocks noChangeAspect="1"/>
          </p:cNvPicPr>
          <p:nvPr/>
        </p:nvPicPr>
        <p:blipFill>
          <a:blip r:embed="rId2"/>
          <a:stretch>
            <a:fillRect/>
          </a:stretch>
        </p:blipFill>
        <p:spPr>
          <a:xfrm>
            <a:off x="0" y="0"/>
            <a:ext cx="9144000" cy="6858000"/>
          </a:xfrm>
          <a:prstGeom prst="rect">
            <a:avLst/>
          </a:prstGeom>
        </p:spPr>
      </p:pic>
      <p:sp>
        <p:nvSpPr>
          <p:cNvPr id="2" name="Title 1"/>
          <p:cNvSpPr>
            <a:spLocks noGrp="1"/>
          </p:cNvSpPr>
          <p:nvPr>
            <p:ph type="title"/>
          </p:nvPr>
        </p:nvSpPr>
        <p:spPr>
          <a:xfrm>
            <a:off x="1089025" y="3765177"/>
            <a:ext cx="7272338" cy="1098176"/>
          </a:xfrm>
        </p:spPr>
        <p:txBody>
          <a:bodyPr vert="horz" lIns="91440" tIns="45720" rIns="91440" bIns="45720" rtlCol="0" anchor="b">
            <a:noAutofit/>
          </a:bodyPr>
          <a:lstStyle>
            <a:lvl1pPr algn="ctr" defTabSz="914400" rtl="0" eaLnBrk="1" latinLnBrk="0" hangingPunct="1">
              <a:lnSpc>
                <a:spcPct val="100000"/>
              </a:lnSpc>
              <a:spcBef>
                <a:spcPct val="0"/>
              </a:spcBef>
              <a:buNone/>
              <a:defRPr sz="3600" b="1" kern="1200">
                <a:solidFill>
                  <a:schemeClr val="tx1">
                    <a:lumMod val="75000"/>
                    <a:lumOff val="25000"/>
                  </a:schemeClr>
                </a:solidFill>
                <a:latin typeface="+mj-lt"/>
                <a:ea typeface="+mj-ea"/>
                <a:cs typeface="+mj-cs"/>
              </a:defRPr>
            </a:lvl1pPr>
          </a:lstStyle>
          <a:p>
            <a:r>
              <a:rPr lang="en-US" smtClean="0"/>
              <a:t>Click to edit Master title style</a:t>
            </a:r>
            <a:endParaRPr/>
          </a:p>
        </p:txBody>
      </p:sp>
      <p:sp>
        <p:nvSpPr>
          <p:cNvPr id="3" name="Picture Placeholder 2"/>
          <p:cNvSpPr>
            <a:spLocks noGrp="1"/>
          </p:cNvSpPr>
          <p:nvPr>
            <p:ph type="pic" idx="1"/>
          </p:nvPr>
        </p:nvSpPr>
        <p:spPr>
          <a:xfrm>
            <a:off x="2578013" y="777240"/>
            <a:ext cx="4294363" cy="2866913"/>
          </a:xfrm>
          <a:ln w="76200" cmpd="dbl">
            <a:solidFill>
              <a:schemeClr val="tx1"/>
            </a:solidFill>
            <a:miter lim="800000"/>
          </a:ln>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a:p>
        </p:txBody>
      </p:sp>
      <p:sp>
        <p:nvSpPr>
          <p:cNvPr id="4" name="Text Placeholder 3"/>
          <p:cNvSpPr>
            <a:spLocks noGrp="1"/>
          </p:cNvSpPr>
          <p:nvPr>
            <p:ph type="body" sz="half" idx="2"/>
          </p:nvPr>
        </p:nvSpPr>
        <p:spPr>
          <a:xfrm>
            <a:off x="1089025" y="4867836"/>
            <a:ext cx="7272338" cy="1264022"/>
          </a:xfrm>
        </p:spPr>
        <p:txBody>
          <a:bodyPr vert="horz" lIns="91440" tIns="45720" rIns="91440" bIns="45720" rtlCol="0">
            <a:normAutofit/>
          </a:bodyPr>
          <a:lstStyle>
            <a:lvl1pPr marL="0" indent="0" algn="ctr">
              <a:spcBef>
                <a:spcPts val="300"/>
              </a:spcBef>
              <a:buNone/>
              <a:defRPr sz="1800" kern="1200">
                <a:solidFill>
                  <a:schemeClr val="tx1">
                    <a:lumMod val="75000"/>
                    <a:lumOff val="25000"/>
                  </a:schemeClr>
                </a:solidFill>
                <a:latin typeface="+mn-lt"/>
                <a:ea typeface="+mn-ea"/>
                <a:cs typeface="+mn-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lgn="ctr" defTabSz="914400" rtl="0" eaLnBrk="1" latinLnBrk="0" hangingPunct="1">
              <a:spcBef>
                <a:spcPts val="2000"/>
              </a:spcBef>
              <a:buFont typeface="Wingdings" pitchFamily="2" charset="2"/>
              <a:buNone/>
            </a:pPr>
            <a:r>
              <a:rPr lang="en-US" smtClean="0"/>
              <a:t>Click to edit Master text styles</a:t>
            </a:r>
          </a:p>
        </p:txBody>
      </p:sp>
      <p:sp>
        <p:nvSpPr>
          <p:cNvPr id="5" name="Date Placeholder 4"/>
          <p:cNvSpPr>
            <a:spLocks noGrp="1"/>
          </p:cNvSpPr>
          <p:nvPr>
            <p:ph type="dt" sz="half" idx="10"/>
          </p:nvPr>
        </p:nvSpPr>
        <p:spPr/>
        <p:txBody>
          <a:bodyPr/>
          <a:lstStyle/>
          <a:p>
            <a:fld id="{10094BA5-724D-F54E-B1BA-D1C89A3385AE}" type="datetimeFigureOut">
              <a:rPr lang="en-US" smtClean="0"/>
              <a:pPr/>
              <a:t>3/9/11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24857E3-6F6C-D84A-9C78-4E89BE239742}"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x" preserve="1">
  <p:cSld name="Title and Vertical Text">
    <p:spTree>
      <p:nvGrpSpPr>
        <p:cNvPr id="1" name=""/>
        <p:cNvGrpSpPr/>
        <p:nvPr/>
      </p:nvGrpSpPr>
      <p:grpSpPr>
        <a:xfrm>
          <a:off x="0" y="0"/>
          <a:ext cx="0" cy="0"/>
          <a:chOff x="0" y="0"/>
          <a:chExt cx="0" cy="0"/>
        </a:xfrm>
      </p:grpSpPr>
      <p:pic>
        <p:nvPicPr>
          <p:cNvPr id="7" name="Picture 6" descr="Interior-Overlay.png"/>
          <p:cNvPicPr>
            <a:picLocks noChangeAspect="1"/>
          </p:cNvPicPr>
          <p:nvPr/>
        </p:nvPicPr>
        <p:blipFill>
          <a:blip r:embed="rId2"/>
          <a:stretch>
            <a:fillRect/>
          </a:stretch>
        </p:blipFill>
        <p:spPr>
          <a:xfrm>
            <a:off x="0" y="0"/>
            <a:ext cx="9144000" cy="6858000"/>
          </a:xfrm>
          <a:prstGeom prst="rect">
            <a:avLst/>
          </a:prstGeom>
        </p:spPr>
      </p:pic>
      <p:sp>
        <p:nvSpPr>
          <p:cNvPr id="2" name="Title 1"/>
          <p:cNvSpPr>
            <a:spLocks noGrp="1"/>
          </p:cNvSpPr>
          <p:nvPr>
            <p:ph type="title"/>
          </p:nvPr>
        </p:nvSpPr>
        <p:spPr/>
        <p:txBody>
          <a:bodyPr/>
          <a:lstStyle/>
          <a:p>
            <a:r>
              <a:rPr lang="en-US" smtClean="0"/>
              <a:t>Click to edit Master title style</a:t>
            </a:r>
            <a:endParaRPr/>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10"/>
          </p:nvPr>
        </p:nvSpPr>
        <p:spPr/>
        <p:txBody>
          <a:bodyPr/>
          <a:lstStyle/>
          <a:p>
            <a:fld id="{10094BA5-724D-F54E-B1BA-D1C89A3385AE}" type="datetimeFigureOut">
              <a:rPr lang="en-US" smtClean="0"/>
              <a:pPr/>
              <a:t>3/9/11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24857E3-6F6C-D84A-9C78-4E89BE239742}"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itleAndTx" preserve="1">
  <p:cSld name="Vertical Title and Text">
    <p:spTree>
      <p:nvGrpSpPr>
        <p:cNvPr id="1" name=""/>
        <p:cNvGrpSpPr/>
        <p:nvPr/>
      </p:nvGrpSpPr>
      <p:grpSpPr>
        <a:xfrm>
          <a:off x="0" y="0"/>
          <a:ext cx="0" cy="0"/>
          <a:chOff x="0" y="0"/>
          <a:chExt cx="0" cy="0"/>
        </a:xfrm>
      </p:grpSpPr>
      <p:pic>
        <p:nvPicPr>
          <p:cNvPr id="7" name="Picture 6" descr="Interior-Overlay.png"/>
          <p:cNvPicPr>
            <a:picLocks noChangeAspect="1"/>
          </p:cNvPicPr>
          <p:nvPr/>
        </p:nvPicPr>
        <p:blipFill>
          <a:blip r:embed="rId2"/>
          <a:stretch>
            <a:fillRect/>
          </a:stretch>
        </p:blipFill>
        <p:spPr>
          <a:xfrm>
            <a:off x="0" y="0"/>
            <a:ext cx="9144000" cy="6858000"/>
          </a:xfrm>
          <a:prstGeom prst="rect">
            <a:avLst/>
          </a:prstGeom>
        </p:spPr>
      </p:pic>
      <p:sp>
        <p:nvSpPr>
          <p:cNvPr id="2" name="Vertical Title 1"/>
          <p:cNvSpPr>
            <a:spLocks noGrp="1"/>
          </p:cNvSpPr>
          <p:nvPr>
            <p:ph type="title" orient="vert"/>
          </p:nvPr>
        </p:nvSpPr>
        <p:spPr>
          <a:xfrm>
            <a:off x="7216588" y="609600"/>
            <a:ext cx="1524000" cy="5516563"/>
          </a:xfrm>
        </p:spPr>
        <p:txBody>
          <a:bodyPr vert="eaVert"/>
          <a:lstStyle/>
          <a:p>
            <a:r>
              <a:rPr lang="en-US" smtClean="0"/>
              <a:t>Click to edit Master title style</a:t>
            </a:r>
            <a:endParaRPr/>
          </a:p>
        </p:txBody>
      </p:sp>
      <p:sp>
        <p:nvSpPr>
          <p:cNvPr id="3" name="Vertical Text Placeholder 2"/>
          <p:cNvSpPr>
            <a:spLocks noGrp="1"/>
          </p:cNvSpPr>
          <p:nvPr>
            <p:ph type="body" orient="vert" idx="1"/>
          </p:nvPr>
        </p:nvSpPr>
        <p:spPr>
          <a:xfrm>
            <a:off x="1089024" y="609600"/>
            <a:ext cx="5921376" cy="551656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10"/>
          </p:nvPr>
        </p:nvSpPr>
        <p:spPr/>
        <p:txBody>
          <a:bodyPr/>
          <a:lstStyle/>
          <a:p>
            <a:fld id="{10094BA5-724D-F54E-B1BA-D1C89A3385AE}" type="datetimeFigureOut">
              <a:rPr lang="en-US" smtClean="0"/>
              <a:pPr/>
              <a:t>3/9/11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24857E3-6F6C-D84A-9C78-4E89BE239742}"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4" Type="http://schemas.openxmlformats.org/officeDocument/2006/relationships/slideLayout" Target="../slideLayouts/slideLayout4.xml"/><Relationship Id="rId7" Type="http://schemas.openxmlformats.org/officeDocument/2006/relationships/slideLayout" Target="../slideLayouts/slideLayout7.xml"/><Relationship Id="rId11" Type="http://schemas.openxmlformats.org/officeDocument/2006/relationships/slideLayout" Target="../slideLayouts/slideLayout11.xml"/><Relationship Id="rId1" Type="http://schemas.openxmlformats.org/officeDocument/2006/relationships/slideLayout" Target="../slideLayouts/slideLayout1.xml"/><Relationship Id="rId6" Type="http://schemas.openxmlformats.org/officeDocument/2006/relationships/slideLayout" Target="../slideLayouts/slideLayout6.xml"/><Relationship Id="rId8" Type="http://schemas.openxmlformats.org/officeDocument/2006/relationships/slideLayout" Target="../slideLayouts/slideLayout8.xml"/><Relationship Id="rId13" Type="http://schemas.openxmlformats.org/officeDocument/2006/relationships/theme" Target="../theme/theme1.xml"/><Relationship Id="rId10" Type="http://schemas.openxmlformats.org/officeDocument/2006/relationships/slideLayout" Target="../slideLayouts/slideLayout10.xml"/><Relationship Id="rId5" Type="http://schemas.openxmlformats.org/officeDocument/2006/relationships/slideLayout" Target="../slideLayouts/slideLayout5.xml"/><Relationship Id="rId12" Type="http://schemas.openxmlformats.org/officeDocument/2006/relationships/slideLayout" Target="../slideLayouts/slideLayout12.xml"/><Relationship Id="rId2" Type="http://schemas.openxmlformats.org/officeDocument/2006/relationships/slideLayout" Target="../slideLayouts/slideLayout2.xml"/><Relationship Id="rId9" Type="http://schemas.openxmlformats.org/officeDocument/2006/relationships/slideLayout" Target="../slideLayouts/slideLayout9.xml"/><Relationship Id="rId3"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89024" y="274637"/>
            <a:ext cx="7272339" cy="1339009"/>
          </a:xfrm>
          <a:prstGeom prst="rect">
            <a:avLst/>
          </a:prstGeom>
        </p:spPr>
        <p:txBody>
          <a:bodyPr vert="horz" lIns="91440" tIns="45720" rIns="91440" bIns="45720" rtlCol="0" anchor="ctr">
            <a:noAutofit/>
          </a:bodyPr>
          <a:lstStyle/>
          <a:p>
            <a:r>
              <a:rPr lang="en-US" smtClean="0"/>
              <a:t>Click to edit Master title style</a:t>
            </a:r>
            <a:endParaRPr/>
          </a:p>
        </p:txBody>
      </p:sp>
      <p:sp>
        <p:nvSpPr>
          <p:cNvPr id="3" name="Text Placeholder 2"/>
          <p:cNvSpPr>
            <a:spLocks noGrp="1"/>
          </p:cNvSpPr>
          <p:nvPr>
            <p:ph type="body" idx="1"/>
          </p:nvPr>
        </p:nvSpPr>
        <p:spPr>
          <a:xfrm>
            <a:off x="1089024" y="1801906"/>
            <a:ext cx="7272339" cy="4324257"/>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2"/>
          </p:nvPr>
        </p:nvSpPr>
        <p:spPr>
          <a:xfrm>
            <a:off x="6302187" y="6356350"/>
            <a:ext cx="2429435" cy="365125"/>
          </a:xfrm>
          <a:prstGeom prst="rect">
            <a:avLst/>
          </a:prstGeom>
        </p:spPr>
        <p:txBody>
          <a:bodyPr vert="horz" lIns="91440" tIns="45720" rIns="91440" bIns="45720" rtlCol="0" anchor="ctr"/>
          <a:lstStyle>
            <a:lvl1pPr algn="r">
              <a:defRPr sz="1200" b="1">
                <a:solidFill>
                  <a:schemeClr val="tx1">
                    <a:lumMod val="50000"/>
                    <a:lumOff val="50000"/>
                  </a:schemeClr>
                </a:solidFill>
              </a:defRPr>
            </a:lvl1pPr>
          </a:lstStyle>
          <a:p>
            <a:fld id="{10094BA5-724D-F54E-B1BA-D1C89A3385AE}" type="datetimeFigureOut">
              <a:rPr lang="en-US" smtClean="0"/>
              <a:pPr/>
              <a:t>3/9/11</a:t>
            </a:fld>
            <a:endParaRPr lang="en-US"/>
          </a:p>
        </p:txBody>
      </p:sp>
      <p:sp>
        <p:nvSpPr>
          <p:cNvPr id="5" name="Footer Placeholder 4"/>
          <p:cNvSpPr>
            <a:spLocks noGrp="1"/>
          </p:cNvSpPr>
          <p:nvPr>
            <p:ph type="ftr" sz="quarter" idx="3"/>
          </p:nvPr>
        </p:nvSpPr>
        <p:spPr>
          <a:xfrm>
            <a:off x="685800" y="6356350"/>
            <a:ext cx="2743200" cy="365125"/>
          </a:xfrm>
          <a:prstGeom prst="rect">
            <a:avLst/>
          </a:prstGeom>
        </p:spPr>
        <p:txBody>
          <a:bodyPr vert="horz" lIns="91440" tIns="45720" rIns="91440" bIns="45720" rtlCol="0" anchor="ctr"/>
          <a:lstStyle>
            <a:lvl1pPr algn="l">
              <a:defRPr sz="1200" b="1">
                <a:solidFill>
                  <a:schemeClr val="tx1">
                    <a:lumMod val="50000"/>
                    <a:lumOff val="50000"/>
                  </a:schemeClr>
                </a:solidFill>
              </a:defRPr>
            </a:lvl1pPr>
          </a:lstStyle>
          <a:p>
            <a:endParaRPr lang="en-US"/>
          </a:p>
        </p:txBody>
      </p:sp>
      <p:sp>
        <p:nvSpPr>
          <p:cNvPr id="6" name="Slide Number Placeholder 5"/>
          <p:cNvSpPr>
            <a:spLocks noGrp="1"/>
          </p:cNvSpPr>
          <p:nvPr>
            <p:ph type="sldNum" sz="quarter" idx="4"/>
          </p:nvPr>
        </p:nvSpPr>
        <p:spPr>
          <a:xfrm>
            <a:off x="4420393" y="6356350"/>
            <a:ext cx="609600" cy="365125"/>
          </a:xfrm>
          <a:prstGeom prst="rect">
            <a:avLst/>
          </a:prstGeom>
        </p:spPr>
        <p:txBody>
          <a:bodyPr vert="horz" lIns="91440" tIns="45720" rIns="91440" bIns="45720" rtlCol="0" anchor="ctr"/>
          <a:lstStyle>
            <a:lvl1pPr algn="ctr">
              <a:defRPr sz="1200" b="1">
                <a:solidFill>
                  <a:schemeClr val="tx1">
                    <a:lumMod val="50000"/>
                    <a:lumOff val="50000"/>
                  </a:schemeClr>
                </a:solidFill>
              </a:defRPr>
            </a:lvl1pPr>
          </a:lstStyle>
          <a:p>
            <a:fld id="{F24857E3-6F6C-D84A-9C78-4E89BE239742}" type="slidenum">
              <a:rPr lang="en-US" smtClean="0"/>
              <a:pPr/>
              <a:t>‹#›</a:t>
            </a:fld>
            <a:endParaRPr lang="en-US"/>
          </a:p>
        </p:txBody>
      </p:sp>
    </p:spTree>
  </p:cSld>
  <p:clrMap bg1="dk1" tx1="lt1" bg2="dk2" tx2="lt2" accent1="accent1" accent2="accent2" accent3="accent3" accent4="accent4" accent5="accent5" accent6="accent6" hlink="hlink" folHlink="folHlink"/>
  <p:sldLayoutIdLst>
    <p:sldLayoutId id="2147483757" r:id="rId1"/>
    <p:sldLayoutId id="2147483758" r:id="rId2"/>
    <p:sldLayoutId id="2147483759" r:id="rId3"/>
    <p:sldLayoutId id="2147483760" r:id="rId4"/>
    <p:sldLayoutId id="2147483761" r:id="rId5"/>
    <p:sldLayoutId id="2147483762" r:id="rId6"/>
    <p:sldLayoutId id="2147483763" r:id="rId7"/>
    <p:sldLayoutId id="2147483764" r:id="rId8"/>
    <p:sldLayoutId id="2147483765" r:id="rId9"/>
    <p:sldLayoutId id="2147483766" r:id="rId10"/>
    <p:sldLayoutId id="2147483767" r:id="rId11"/>
    <p:sldLayoutId id="2147483768" r:id="rId12"/>
  </p:sldLayoutIdLst>
  <p:txStyles>
    <p:titleStyle>
      <a:lvl1pPr algn="ctr" defTabSz="914400" rtl="0" eaLnBrk="1" latinLnBrk="0" hangingPunct="1">
        <a:lnSpc>
          <a:spcPts val="5200"/>
        </a:lnSpc>
        <a:spcBef>
          <a:spcPct val="0"/>
        </a:spcBef>
        <a:buNone/>
        <a:defRPr sz="4800" b="1" kern="1200">
          <a:solidFill>
            <a:schemeClr val="tx1">
              <a:lumMod val="75000"/>
              <a:lumOff val="25000"/>
            </a:schemeClr>
          </a:solidFill>
          <a:latin typeface="+mj-lt"/>
          <a:ea typeface="+mj-ea"/>
          <a:cs typeface="+mj-cs"/>
        </a:defRPr>
      </a:lvl1pPr>
    </p:titleStyle>
    <p:bodyStyle>
      <a:lvl1pPr marL="282575" indent="-282575" algn="l" defTabSz="914400" rtl="0" eaLnBrk="1" latinLnBrk="0" hangingPunct="1">
        <a:spcBef>
          <a:spcPts val="2000"/>
        </a:spcBef>
        <a:buFont typeface="Wingdings" pitchFamily="2" charset="2"/>
        <a:buChar char=""/>
        <a:defRPr sz="2400" kern="1200">
          <a:solidFill>
            <a:schemeClr val="tx1">
              <a:lumMod val="75000"/>
              <a:lumOff val="25000"/>
            </a:schemeClr>
          </a:solidFill>
          <a:latin typeface="+mn-lt"/>
          <a:ea typeface="+mn-ea"/>
          <a:cs typeface="+mn-cs"/>
        </a:defRPr>
      </a:lvl1pPr>
      <a:lvl2pPr marL="577850" indent="-295275" algn="l" defTabSz="914400" rtl="0" eaLnBrk="1" latinLnBrk="0" hangingPunct="1">
        <a:spcBef>
          <a:spcPts val="600"/>
        </a:spcBef>
        <a:buFont typeface="Wingdings" pitchFamily="2" charset="2"/>
        <a:buChar char=""/>
        <a:defRPr sz="2200" kern="1200">
          <a:solidFill>
            <a:schemeClr val="tx1">
              <a:lumMod val="75000"/>
              <a:lumOff val="25000"/>
            </a:schemeClr>
          </a:solidFill>
          <a:latin typeface="+mn-lt"/>
          <a:ea typeface="+mn-ea"/>
          <a:cs typeface="+mn-cs"/>
        </a:defRPr>
      </a:lvl2pPr>
      <a:lvl3pPr marL="860425" indent="-282575" algn="l" defTabSz="914400" rtl="0" eaLnBrk="1" latinLnBrk="0" hangingPunct="1">
        <a:spcBef>
          <a:spcPts val="600"/>
        </a:spcBef>
        <a:buFont typeface="Wingdings" pitchFamily="2" charset="2"/>
        <a:buChar char=""/>
        <a:defRPr sz="2000" kern="1200">
          <a:solidFill>
            <a:schemeClr val="tx1">
              <a:lumMod val="75000"/>
              <a:lumOff val="25000"/>
            </a:schemeClr>
          </a:solidFill>
          <a:latin typeface="+mn-lt"/>
          <a:ea typeface="+mn-ea"/>
          <a:cs typeface="+mn-cs"/>
        </a:defRPr>
      </a:lvl3pPr>
      <a:lvl4pPr marL="1143000" indent="-282575" algn="l" defTabSz="914400" rtl="0" eaLnBrk="1" latinLnBrk="0" hangingPunct="1">
        <a:spcBef>
          <a:spcPts val="600"/>
        </a:spcBef>
        <a:buFont typeface="Wingdings" pitchFamily="2" charset="2"/>
        <a:buChar char=""/>
        <a:defRPr sz="1800" kern="1200">
          <a:solidFill>
            <a:schemeClr val="tx1">
              <a:lumMod val="75000"/>
              <a:lumOff val="25000"/>
            </a:schemeClr>
          </a:solidFill>
          <a:latin typeface="+mn-lt"/>
          <a:ea typeface="+mn-ea"/>
          <a:cs typeface="+mn-cs"/>
        </a:defRPr>
      </a:lvl4pPr>
      <a:lvl5pPr marL="1425575" indent="-282575" algn="l" defTabSz="914400" rtl="0" eaLnBrk="1" latinLnBrk="0" hangingPunct="1">
        <a:spcBef>
          <a:spcPts val="600"/>
        </a:spcBef>
        <a:buFont typeface="Wingdings" pitchFamily="2" charset="2"/>
        <a:buChar char=""/>
        <a:defRPr sz="1800" kern="1200">
          <a:solidFill>
            <a:schemeClr val="tx1">
              <a:lumMod val="75000"/>
              <a:lumOff val="2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3" Type="http://schemas.openxmlformats.org/officeDocument/2006/relationships/hyperlink" Target="http://www.biblicalperformancecriticism.org"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7.pdf"/><Relationship Id="rId3" Type="http://schemas.openxmlformats.org/officeDocument/2006/relationships/image" Target="../media/image8.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9.pdf"/><Relationship Id="rId3" Type="http://schemas.openxmlformats.org/officeDocument/2006/relationships/image" Target="../media/image10.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1.pdf"/><Relationship Id="rId3" Type="http://schemas.openxmlformats.org/officeDocument/2006/relationships/image" Target="../media/image12.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291739"/>
            <a:ext cx="9144000" cy="849331"/>
          </a:xfrm>
        </p:spPr>
        <p:txBody>
          <a:bodyPr>
            <a:normAutofit/>
          </a:bodyPr>
          <a:lstStyle/>
          <a:p>
            <a:r>
              <a:rPr lang="en-US" sz="3600" dirty="0" smtClean="0"/>
              <a:t>Biblical Performance Criticism</a:t>
            </a:r>
            <a:endParaRPr lang="en-US" sz="3600" dirty="0"/>
          </a:p>
        </p:txBody>
      </p:sp>
      <p:sp>
        <p:nvSpPr>
          <p:cNvPr id="3" name="Subtitle 2"/>
          <p:cNvSpPr>
            <a:spLocks noGrp="1"/>
          </p:cNvSpPr>
          <p:nvPr>
            <p:ph type="subTitle" idx="1"/>
          </p:nvPr>
        </p:nvSpPr>
        <p:spPr/>
        <p:txBody>
          <a:bodyPr>
            <a:normAutofit/>
          </a:bodyPr>
          <a:lstStyle/>
          <a:p>
            <a:r>
              <a:rPr lang="en-US" dirty="0" smtClean="0"/>
              <a:t>Inter-Semiotic Translation Seminar </a:t>
            </a:r>
            <a:r>
              <a:rPr lang="en-US" dirty="0" err="1" smtClean="0"/>
              <a:t>Misano</a:t>
            </a:r>
            <a:r>
              <a:rPr lang="en-US" dirty="0" smtClean="0"/>
              <a:t>, Italy March 7-11, 2011</a:t>
            </a:r>
          </a:p>
          <a:p>
            <a:r>
              <a:rPr lang="en-US" dirty="0" smtClean="0"/>
              <a:t>James Maxey, </a:t>
            </a:r>
            <a:r>
              <a:rPr lang="en-US" dirty="0" err="1" smtClean="0"/>
              <a:t>Nida</a:t>
            </a:r>
            <a:r>
              <a:rPr lang="en-US" dirty="0" smtClean="0"/>
              <a:t> Institute</a:t>
            </a:r>
            <a:endParaRPr lang="en-US" dirty="0"/>
          </a:p>
        </p:txBody>
      </p:sp>
    </p:spTree>
  </p:cSld>
  <p:clrMapOvr>
    <a:masterClrMapping/>
  </p:clrMapOvr>
  <mc:AlternateContent>
    <mc:Choice xmlns:mp="http://schemas.microsoft.com/office/mac/powerpoint/2008/main" Requires="mp">
      <mc:AlternateContent>
        <mc:Choice Requires="mp">
          <mp:transition spd="med">
            <mp:cube dir="d"/>
          </mp:transition>
        </mc:Choice>
        <mc:Fallback xmlns:mp="http://schemas.microsoft.com/office/mac/powerpoint/2008/main" xmlns="" xmlns:a="http://schemas.openxmlformats.org/drawingml/2006/main" xmlns:r="http://schemas.openxmlformats.org/officeDocument/2006/relationships" xmlns:mc="http://schemas.openxmlformats.org/markup-compatibility/2006" xmlns:mv="urn:schemas-microsoft-com:mac:vml" xmlns:p="http://schemas.openxmlformats.org/presentationml/2006/main">
          <p:transition spd="med">
            <p:cover dir="d"/>
          </p:transition>
        </mc:Fallback>
      </mc:AlternateContent>
    </mc:Choice>
    <mc:Fallback>
      <mc:AlternateContent>
        <mc:Choice Requires="mp">
          <p:transition spd="med">
            <p:cover dir="d"/>
          </p:transition>
        </mc:Choice>
        <mc:Fallback xmlns:mp="http://schemas.microsoft.com/office/mac/powerpoint/2008/main" xmlns="" xmlns:a="http://schemas.openxmlformats.org/drawingml/2006/main" xmlns:r="http://schemas.openxmlformats.org/officeDocument/2006/relationships" xmlns:mc="http://schemas.openxmlformats.org/markup-compatibility/2006" xmlns:mv="urn:schemas-microsoft-com:mac:vml" xmlns:p="http://schemas.openxmlformats.org/presentationml/2006/main">
          <p:transition spd="med">
            <p:cover dir="d"/>
          </p:transition>
        </mc:Fallback>
      </mc:AlternateContent>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 Brief History of BPC</a:t>
            </a:r>
            <a:endParaRPr lang="en-US" dirty="0"/>
          </a:p>
        </p:txBody>
      </p:sp>
      <p:sp>
        <p:nvSpPr>
          <p:cNvPr id="3" name="Content Placeholder 2"/>
          <p:cNvSpPr>
            <a:spLocks noGrp="1"/>
          </p:cNvSpPr>
          <p:nvPr>
            <p:ph idx="1"/>
          </p:nvPr>
        </p:nvSpPr>
        <p:spPr/>
        <p:txBody>
          <a:bodyPr/>
          <a:lstStyle/>
          <a:p>
            <a:r>
              <a:rPr lang="en-US" i="1" dirty="0" smtClean="0"/>
              <a:t>Biblical Theology Bulletin </a:t>
            </a:r>
            <a:r>
              <a:rPr lang="en-US" dirty="0" smtClean="0"/>
              <a:t>(2006) “Performance Criticism: An Emerging Methodology in Second Testament Studies.” </a:t>
            </a:r>
          </a:p>
          <a:p>
            <a:r>
              <a:rPr lang="en-US" u="sng" dirty="0" smtClean="0">
                <a:hlinkClick r:id="rId3"/>
              </a:rPr>
              <a:t>www.biblicalperformancecriticism.org</a:t>
            </a:r>
            <a:r>
              <a:rPr lang="en-US" dirty="0" smtClean="0"/>
              <a:t> </a:t>
            </a:r>
          </a:p>
          <a:p>
            <a:r>
              <a:rPr lang="en-US" dirty="0" err="1" smtClean="0"/>
              <a:t>Wipf</a:t>
            </a:r>
            <a:r>
              <a:rPr lang="en-US" dirty="0" smtClean="0"/>
              <a:t> &amp; Stock – monograph series in Biblical Performance Criticism </a:t>
            </a:r>
            <a:endParaRPr lang="en-US" dirty="0"/>
          </a:p>
        </p:txBody>
      </p:sp>
    </p:spTree>
  </p:cSld>
  <p:clrMapOvr>
    <a:masterClrMapping/>
  </p:clrMapOvr>
  <mc:AlternateContent>
    <mc:Choice xmlns:mp="http://schemas.microsoft.com/office/mac/powerpoint/2008/main" Requires="mp">
      <mc:AlternateContent>
        <mc:Choice Requires="mp">
          <mp:transition spd="med">
            <mp:cube/>
          </mp:transition>
        </mc:Choice>
        <mc:Fallback xmlns:mp="http://schemas.microsoft.com/office/mac/powerpoint/2008/main" xmlns="" xmlns:a="http://schemas.openxmlformats.org/drawingml/2006/main" xmlns:r="http://schemas.openxmlformats.org/officeDocument/2006/relationships" xmlns:mc="http://schemas.openxmlformats.org/markup-compatibility/2006" xmlns:mv="urn:schemas-microsoft-com:mac:vml" xmlns:p="http://schemas.openxmlformats.org/presentationml/2006/main">
          <p:transition spd="med">
            <p:cover/>
          </p:transition>
        </mc:Fallback>
      </mc:AlternateContent>
    </mc:Choice>
    <mc:Fallback>
      <mc:AlternateContent>
        <mc:Choice Requires="mp">
          <p:transition spd="med">
            <p:cover/>
          </p:transition>
        </mc:Choice>
        <mc:Fallback xmlns:mp="http://schemas.microsoft.com/office/mac/powerpoint/2008/main" xmlns="" xmlns:a="http://schemas.openxmlformats.org/drawingml/2006/main" xmlns:r="http://schemas.openxmlformats.org/officeDocument/2006/relationships" xmlns:mc="http://schemas.openxmlformats.org/markup-compatibility/2006" xmlns:mv="urn:schemas-microsoft-com:mac:vml" xmlns:p="http://schemas.openxmlformats.org/presentationml/2006/main">
          <p:transition spd="med">
            <p:cover/>
          </p:transition>
        </mc:Fallback>
      </mc:AlternateContent>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accel="50000" decel="5000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10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accel="50000" decel="50000"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10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accel="50000" decel="50000"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10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BPC Monograph Series</a:t>
            </a:r>
            <a:endParaRPr lang="en-US" dirty="0"/>
          </a:p>
        </p:txBody>
      </p:sp>
      <p:sp>
        <p:nvSpPr>
          <p:cNvPr id="3" name="Content Placeholder 2"/>
          <p:cNvSpPr>
            <a:spLocks noGrp="1"/>
          </p:cNvSpPr>
          <p:nvPr>
            <p:ph idx="1"/>
          </p:nvPr>
        </p:nvSpPr>
        <p:spPr/>
        <p:txBody>
          <a:bodyPr/>
          <a:lstStyle/>
          <a:p>
            <a:r>
              <a:rPr lang="en-US" dirty="0" smtClean="0"/>
              <a:t>The Bible in Ancient and Modern Media: Story and Performance. Holly </a:t>
            </a:r>
            <a:r>
              <a:rPr lang="en-US" dirty="0" err="1" smtClean="0"/>
              <a:t>Hearon</a:t>
            </a:r>
            <a:r>
              <a:rPr lang="en-US" dirty="0" smtClean="0"/>
              <a:t> and Philip </a:t>
            </a:r>
            <a:r>
              <a:rPr lang="en-US" dirty="0" err="1" smtClean="0"/>
              <a:t>Ruge</a:t>
            </a:r>
            <a:r>
              <a:rPr lang="en-US" dirty="0" smtClean="0"/>
              <a:t>-Jones, editors.</a:t>
            </a:r>
          </a:p>
          <a:p>
            <a:r>
              <a:rPr lang="en-US" dirty="0" smtClean="0"/>
              <a:t>From </a:t>
            </a:r>
            <a:r>
              <a:rPr lang="en-US" dirty="0" err="1" smtClean="0"/>
              <a:t>Orality</a:t>
            </a:r>
            <a:r>
              <a:rPr lang="en-US" dirty="0" smtClean="0"/>
              <a:t> to </a:t>
            </a:r>
            <a:r>
              <a:rPr lang="en-US" dirty="0" err="1" smtClean="0"/>
              <a:t>Orality</a:t>
            </a:r>
            <a:r>
              <a:rPr lang="en-US" dirty="0" smtClean="0"/>
              <a:t>: A New Paradigm for Contextual Translation of the Bible. James Maxey.</a:t>
            </a:r>
          </a:p>
          <a:p>
            <a:r>
              <a:rPr lang="en-US" dirty="0" smtClean="0"/>
              <a:t>The Case for Mark Composed in Performance. Antoinette Clark Wire.</a:t>
            </a:r>
          </a:p>
        </p:txBody>
      </p:sp>
    </p:spTree>
  </p:cSld>
  <p:clrMapOvr>
    <a:masterClrMapping/>
  </p:clrMapOvr>
  <mc:AlternateContent>
    <mc:Choice xmlns:mp="http://schemas.microsoft.com/office/mac/powerpoint/2008/main" Requires="mp">
      <mc:AlternateContent>
        <mc:Choice Requires="mp">
          <mp:transition spd="med">
            <mp:cube dir="r"/>
          </mp:transition>
        </mc:Choice>
        <mc:Fallback xmlns:mp="http://schemas.microsoft.com/office/mac/powerpoint/2008/main" xmlns="" xmlns:a="http://schemas.openxmlformats.org/drawingml/2006/main" xmlns:r="http://schemas.openxmlformats.org/officeDocument/2006/relationships" xmlns:mc="http://schemas.openxmlformats.org/markup-compatibility/2006" xmlns:mv="urn:schemas-microsoft-com:mac:vml" xmlns:p="http://schemas.openxmlformats.org/presentationml/2006/main">
          <p:transition spd="med">
            <p:cover dir="r"/>
          </p:transition>
        </mc:Fallback>
      </mc:AlternateContent>
    </mc:Choice>
    <mc:Fallback>
      <mc:AlternateContent>
        <mc:Choice Requires="mp">
          <p:transition spd="med">
            <p:cover dir="r"/>
          </p:transition>
        </mc:Choice>
        <mc:Fallback xmlns:mp="http://schemas.microsoft.com/office/mac/powerpoint/2008/main" xmlns="" xmlns:a="http://schemas.openxmlformats.org/drawingml/2006/main" xmlns:r="http://schemas.openxmlformats.org/officeDocument/2006/relationships" xmlns:mc="http://schemas.openxmlformats.org/markup-compatibility/2006" xmlns:mv="urn:schemas-microsoft-com:mac:vml" xmlns:p="http://schemas.openxmlformats.org/presentationml/2006/main">
          <p:transition spd="med">
            <p:cover dir="r"/>
          </p:transition>
        </mc:Fallback>
      </mc:AlternateContent>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slide(fromBottom)">
                                      <p:cBhvr>
                                        <p:cTn id="7" dur="1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4"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slide(fromBottom)">
                                      <p:cBhvr>
                                        <p:cTn id="12" dur="1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2" presetClass="entr" presetSubtype="4"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slide(fromBottom)">
                                      <p:cBhvr>
                                        <p:cTn id="17" dur="10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7"/>
            <a:ext cx="9144000" cy="1339009"/>
          </a:xfrm>
        </p:spPr>
        <p:txBody>
          <a:bodyPr>
            <a:normAutofit/>
          </a:bodyPr>
          <a:lstStyle/>
          <a:p>
            <a:r>
              <a:rPr lang="en-US" dirty="0" smtClean="0"/>
              <a:t>Forthcoming Titles – BPC Series</a:t>
            </a:r>
            <a:endParaRPr lang="en-US" dirty="0"/>
          </a:p>
        </p:txBody>
      </p:sp>
      <p:sp>
        <p:nvSpPr>
          <p:cNvPr id="3" name="Content Placeholder 2"/>
          <p:cNvSpPr>
            <a:spLocks noGrp="1"/>
          </p:cNvSpPr>
          <p:nvPr>
            <p:ph idx="1"/>
          </p:nvPr>
        </p:nvSpPr>
        <p:spPr/>
        <p:txBody>
          <a:bodyPr>
            <a:normAutofit fontScale="92500" lnSpcReduction="20000"/>
          </a:bodyPr>
          <a:lstStyle/>
          <a:p>
            <a:r>
              <a:rPr lang="en-US" dirty="0" err="1" smtClean="0"/>
              <a:t>Orality</a:t>
            </a:r>
            <a:r>
              <a:rPr lang="en-US" dirty="0" smtClean="0"/>
              <a:t> and Literacy in Early Christianity. Pieter Botha.</a:t>
            </a:r>
          </a:p>
          <a:p>
            <a:r>
              <a:rPr lang="en-US" dirty="0" err="1" smtClean="0"/>
              <a:t>Orality</a:t>
            </a:r>
            <a:r>
              <a:rPr lang="en-US" dirty="0" smtClean="0"/>
              <a:t>, </a:t>
            </a:r>
            <a:r>
              <a:rPr lang="en-US" dirty="0" err="1" smtClean="0"/>
              <a:t>Scribality</a:t>
            </a:r>
            <a:r>
              <a:rPr lang="en-US" dirty="0" smtClean="0"/>
              <a:t>, and the Gospel of Mark. Joanna Dewey.</a:t>
            </a:r>
          </a:p>
          <a:p>
            <a:r>
              <a:rPr lang="en-US" dirty="0" smtClean="0"/>
              <a:t>Biblical Performance Criticism: An Emerging Discipline in New Testament Studies. David Rhoads and Joanna Dewey.</a:t>
            </a:r>
          </a:p>
          <a:p>
            <a:r>
              <a:rPr lang="en-US" dirty="0" err="1" smtClean="0"/>
              <a:t>Orality</a:t>
            </a:r>
            <a:r>
              <a:rPr lang="en-US" dirty="0" smtClean="0"/>
              <a:t>, Performance, and Translation. James Maxey and Ernst </a:t>
            </a:r>
            <a:r>
              <a:rPr lang="en-US" dirty="0" err="1" smtClean="0"/>
              <a:t>Wendland</a:t>
            </a:r>
            <a:r>
              <a:rPr lang="en-US" dirty="0" smtClean="0"/>
              <a:t>, editors.</a:t>
            </a:r>
          </a:p>
          <a:p>
            <a:r>
              <a:rPr lang="en-US" dirty="0" smtClean="0"/>
              <a:t>Performance in Early Christianity. Richard Horsley.</a:t>
            </a:r>
          </a:p>
          <a:p>
            <a:r>
              <a:rPr lang="en-US" dirty="0" smtClean="0"/>
              <a:t>The Passion Narrative of Mark. Thomas </a:t>
            </a:r>
            <a:r>
              <a:rPr lang="en-US" dirty="0" err="1" smtClean="0"/>
              <a:t>Boomershine</a:t>
            </a:r>
            <a:r>
              <a:rPr lang="en-US" dirty="0" smtClean="0"/>
              <a:t>.</a:t>
            </a:r>
          </a:p>
          <a:p>
            <a:r>
              <a:rPr lang="en-US" dirty="0" smtClean="0"/>
              <a:t>The Spoken and Written in the Gospels. Holly </a:t>
            </a:r>
            <a:r>
              <a:rPr lang="en-US" dirty="0" err="1" smtClean="0"/>
              <a:t>Hearon</a:t>
            </a:r>
            <a:r>
              <a:rPr lang="en-US" dirty="0" smtClean="0"/>
              <a:t>.</a:t>
            </a:r>
            <a:endParaRPr lang="en-US" dirty="0"/>
          </a:p>
        </p:txBody>
      </p:sp>
    </p:spTree>
  </p:cSld>
  <p:clrMapOvr>
    <a:masterClrMapping/>
  </p:clrMapOvr>
  <mc:AlternateContent>
    <mc:Choice xmlns:mp="http://schemas.microsoft.com/office/mac/powerpoint/2008/main" Requires="mp">
      <mc:AlternateContent>
        <mc:Choice Requires="mp">
          <mp:transition spd="med">
            <mp:cube dir="u"/>
          </mp:transition>
        </mc:Choice>
        <mc:Fallback xmlns:mp="http://schemas.microsoft.com/office/mac/powerpoint/2008/main" xmlns="" xmlns:a="http://schemas.openxmlformats.org/drawingml/2006/main" xmlns:r="http://schemas.openxmlformats.org/officeDocument/2006/relationships" xmlns:mc="http://schemas.openxmlformats.org/markup-compatibility/2006" xmlns:mv="urn:schemas-microsoft-com:mac:vml" xmlns:p="http://schemas.openxmlformats.org/presentationml/2006/main">
          <p:transition spd="med">
            <p:cover dir="u"/>
          </p:transition>
        </mc:Fallback>
      </mc:AlternateContent>
    </mc:Choice>
    <mc:Fallback>
      <mc:AlternateContent>
        <mc:Choice Requires="mp">
          <p:transition spd="med">
            <p:cover dir="u"/>
          </p:transition>
        </mc:Choice>
        <mc:Fallback xmlns:mp="http://schemas.microsoft.com/office/mac/powerpoint/2008/main" xmlns="" xmlns:a="http://schemas.openxmlformats.org/drawingml/2006/main" xmlns:r="http://schemas.openxmlformats.org/officeDocument/2006/relationships" xmlns:mc="http://schemas.openxmlformats.org/markup-compatibility/2006" xmlns:mv="urn:schemas-microsoft-com:mac:vml" xmlns:p="http://schemas.openxmlformats.org/presentationml/2006/main">
          <p:transition spd="med">
            <p:cover dir="u"/>
          </p:transition>
        </mc:Fallback>
      </mc:AlternateContent>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7"/>
            <a:ext cx="9144000" cy="1339009"/>
          </a:xfrm>
        </p:spPr>
        <p:txBody>
          <a:bodyPr>
            <a:normAutofit/>
          </a:bodyPr>
          <a:lstStyle/>
          <a:p>
            <a:r>
              <a:rPr lang="en-US" sz="4000" dirty="0" smtClean="0"/>
              <a:t>What is Biblical Performance Criticism? </a:t>
            </a:r>
            <a:endParaRPr lang="en-US" sz="4000" dirty="0"/>
          </a:p>
        </p:txBody>
      </p:sp>
      <p:sp>
        <p:nvSpPr>
          <p:cNvPr id="3" name="Content Placeholder 2"/>
          <p:cNvSpPr>
            <a:spLocks noGrp="1"/>
          </p:cNvSpPr>
          <p:nvPr>
            <p:ph idx="1"/>
          </p:nvPr>
        </p:nvSpPr>
        <p:spPr/>
        <p:txBody>
          <a:bodyPr/>
          <a:lstStyle/>
          <a:p>
            <a:pPr marL="0">
              <a:buNone/>
            </a:pPr>
            <a:r>
              <a:rPr lang="en-US" dirty="0" smtClean="0"/>
              <a:t>“Briefly put, performance criticism seeks to re-imagine ancient Israel and the early church as predominantly oral cultures, to construct scenarios of ancient performances as means to interpret anew the traditions of the Bible, and to reorient the disciplines we use to study the Bible from a print model to an oral model of analysis.” </a:t>
            </a:r>
            <a:endParaRPr lang="en-US" dirty="0"/>
          </a:p>
        </p:txBody>
      </p:sp>
    </p:spTree>
  </p:cSld>
  <p:clrMapOvr>
    <a:masterClrMapping/>
  </p:clrMapOvr>
  <mc:AlternateContent>
    <mc:Choice xmlns:mp="http://schemas.microsoft.com/office/mac/powerpoint/2008/main" Requires="mp">
      <mc:AlternateContent>
        <mc:Choice Requires="mp">
          <mp:transition spd="med">
            <mp:cube dir="d"/>
          </mp:transition>
        </mc:Choice>
        <mc:Fallback xmlns:mp="http://schemas.microsoft.com/office/mac/powerpoint/2008/main" xmlns="" xmlns:a="http://schemas.openxmlformats.org/drawingml/2006/main" xmlns:r="http://schemas.openxmlformats.org/officeDocument/2006/relationships" xmlns:mc="http://schemas.openxmlformats.org/markup-compatibility/2006" xmlns:mv="urn:schemas-microsoft-com:mac:vml" xmlns:p="http://schemas.openxmlformats.org/presentationml/2006/main">
          <p:transition spd="med">
            <p:cover dir="d"/>
          </p:transition>
        </mc:Fallback>
      </mc:AlternateContent>
    </mc:Choice>
    <mc:Fallback>
      <mc:AlternateContent>
        <mc:Choice Requires="mp">
          <p:transition spd="med">
            <p:cover dir="d"/>
          </p:transition>
        </mc:Choice>
        <mc:Fallback xmlns:mp="http://schemas.microsoft.com/office/mac/powerpoint/2008/main" xmlns="" xmlns:a="http://schemas.openxmlformats.org/drawingml/2006/main" xmlns:r="http://schemas.openxmlformats.org/officeDocument/2006/relationships" xmlns:mc="http://schemas.openxmlformats.org/markup-compatibility/2006" xmlns:mv="urn:schemas-microsoft-com:mac:vml" xmlns:p="http://schemas.openxmlformats.org/presentationml/2006/main">
          <p:transition spd="med">
            <p:cover dir="d"/>
          </p:transition>
        </mc:Fallback>
      </mc:AlternateContent>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7"/>
            <a:ext cx="9144000" cy="1339009"/>
          </a:xfrm>
        </p:spPr>
        <p:txBody>
          <a:bodyPr>
            <a:normAutofit/>
          </a:bodyPr>
          <a:lstStyle/>
          <a:p>
            <a:r>
              <a:rPr lang="en-US" dirty="0" smtClean="0"/>
              <a:t>My shift in emphasis with BPC</a:t>
            </a:r>
            <a:endParaRPr lang="en-US" dirty="0"/>
          </a:p>
        </p:txBody>
      </p:sp>
      <p:sp>
        <p:nvSpPr>
          <p:cNvPr id="3" name="Content Placeholder 2"/>
          <p:cNvSpPr>
            <a:spLocks noGrp="1"/>
          </p:cNvSpPr>
          <p:nvPr>
            <p:ph idx="1"/>
          </p:nvPr>
        </p:nvSpPr>
        <p:spPr/>
        <p:txBody>
          <a:bodyPr/>
          <a:lstStyle/>
          <a:p>
            <a:pPr marL="0">
              <a:buNone/>
            </a:pPr>
            <a:r>
              <a:rPr lang="en-US" dirty="0" smtClean="0"/>
              <a:t>Rather than an instrument for historical purposes (ancient performance), I am preoccupied with translation and BPC as a method that suggests performance as translation – rather than simply translation for performance.</a:t>
            </a:r>
            <a:endParaRPr lang="en-US" dirty="0"/>
          </a:p>
        </p:txBody>
      </p:sp>
    </p:spTree>
  </p:cSld>
  <p:clrMapOvr>
    <a:masterClrMapping/>
  </p:clrMapOvr>
  <mc:AlternateContent>
    <mc:Choice xmlns:mp="http://schemas.microsoft.com/office/mac/powerpoint/2008/main" Requires="mp">
      <mc:AlternateContent>
        <mc:Choice Requires="mp">
          <mp:transition spd="med">
            <mp:cube/>
          </mp:transition>
        </mc:Choice>
        <mc:Fallback xmlns:mp="http://schemas.microsoft.com/office/mac/powerpoint/2008/main" xmlns="" xmlns:a="http://schemas.openxmlformats.org/drawingml/2006/main" xmlns:r="http://schemas.openxmlformats.org/officeDocument/2006/relationships" xmlns:mc="http://schemas.openxmlformats.org/markup-compatibility/2006" xmlns:mv="urn:schemas-microsoft-com:mac:vml" xmlns:p="http://schemas.openxmlformats.org/presentationml/2006/main">
          <p:transition spd="med">
            <p:cover/>
          </p:transition>
        </mc:Fallback>
      </mc:AlternateContent>
    </mc:Choice>
    <mc:Fallback>
      <mc:AlternateContent>
        <mc:Choice Requires="mp">
          <p:transition spd="med">
            <p:cover/>
          </p:transition>
        </mc:Choice>
        <mc:Fallback xmlns:mp="http://schemas.microsoft.com/office/mac/powerpoint/2008/main" xmlns="" xmlns:a="http://schemas.openxmlformats.org/drawingml/2006/main" xmlns:r="http://schemas.openxmlformats.org/officeDocument/2006/relationships" xmlns:mc="http://schemas.openxmlformats.org/markup-compatibility/2006" xmlns:mv="urn:schemas-microsoft-com:mac:vml" xmlns:p="http://schemas.openxmlformats.org/presentationml/2006/main">
          <p:transition spd="med">
            <p:cover/>
          </p:transition>
        </mc:Fallback>
      </mc:AlternateContent>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term “performance”</a:t>
            </a:r>
            <a:endParaRPr lang="en-US" dirty="0"/>
          </a:p>
        </p:txBody>
      </p:sp>
      <p:sp>
        <p:nvSpPr>
          <p:cNvPr id="3" name="Content Placeholder 2"/>
          <p:cNvSpPr>
            <a:spLocks noGrp="1"/>
          </p:cNvSpPr>
          <p:nvPr>
            <p:ph idx="1"/>
          </p:nvPr>
        </p:nvSpPr>
        <p:spPr/>
        <p:txBody>
          <a:bodyPr/>
          <a:lstStyle/>
          <a:p>
            <a:r>
              <a:rPr lang="en-US" dirty="0" smtClean="0"/>
              <a:t>Public reading/Presentation/Proclamation</a:t>
            </a:r>
          </a:p>
          <a:p>
            <a:pPr marL="0">
              <a:buNone/>
            </a:pPr>
            <a:r>
              <a:rPr lang="en-US" dirty="0" smtClean="0"/>
              <a:t>Rhoads: “We have chosen it because we now know that ancient performances were more than “presentations” or “recitations;” they were dramatic and artful, engaging and emotional, powerful and life-transforming, done usually by people with training or by people who had a natural knack for engaging people.” </a:t>
            </a:r>
          </a:p>
          <a:p>
            <a:endParaRPr lang="en-US" dirty="0" smtClean="0"/>
          </a:p>
        </p:txBody>
      </p:sp>
    </p:spTree>
  </p:cSld>
  <p:clrMapOvr>
    <a:masterClrMapping/>
  </p:clrMapOvr>
  <mc:AlternateContent>
    <mc:Choice xmlns:mp="http://schemas.microsoft.com/office/mac/powerpoint/2008/main" Requires="mp">
      <mc:AlternateContent>
        <mc:Choice Requires="mp">
          <mp:transition spd="med">
            <mp:cube dir="r"/>
          </mp:transition>
        </mc:Choice>
        <mc:Fallback xmlns:mp="http://schemas.microsoft.com/office/mac/powerpoint/2008/main" xmlns="" xmlns:a="http://schemas.openxmlformats.org/drawingml/2006/main" xmlns:r="http://schemas.openxmlformats.org/officeDocument/2006/relationships" xmlns:mc="http://schemas.openxmlformats.org/markup-compatibility/2006" xmlns:mv="urn:schemas-microsoft-com:mac:vml" xmlns:p="http://schemas.openxmlformats.org/presentationml/2006/main">
          <p:transition spd="med">
            <p:cover dir="r"/>
          </p:transition>
        </mc:Fallback>
      </mc:AlternateContent>
    </mc:Choice>
    <mc:Fallback>
      <mc:AlternateContent>
        <mc:Choice Requires="mp">
          <p:transition spd="med">
            <p:cover dir="r"/>
          </p:transition>
        </mc:Choice>
        <mc:Fallback xmlns:mp="http://schemas.microsoft.com/office/mac/powerpoint/2008/main" xmlns="" xmlns:a="http://schemas.openxmlformats.org/drawingml/2006/main" xmlns:r="http://schemas.openxmlformats.org/officeDocument/2006/relationships" xmlns:mc="http://schemas.openxmlformats.org/markup-compatibility/2006" xmlns:mv="urn:schemas-microsoft-com:mac:vml" xmlns:p="http://schemas.openxmlformats.org/presentationml/2006/main">
          <p:transition spd="med">
            <p:cover dir="r"/>
          </p:transition>
        </mc:Fallback>
      </mc:AlternateContent>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900" decel="100000" fill="hold"/>
                                        <p:tgtEl>
                                          <p:spTgt spid="3">
                                            <p:txEl>
                                              <p:pRg st="0" end="0"/>
                                            </p:txEl>
                                          </p:spTgt>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3">
                                            <p:txEl>
                                              <p:pRg st="0" end="0"/>
                                            </p:txEl>
                                          </p:spTgt>
                                        </p:tgtEl>
                                        <p:attrNameLst>
                                          <p:attrName>ppt_y</p:attrName>
                                        </p:attrNameLst>
                                      </p:cBhvr>
                                      <p:tavLst>
                                        <p:tav tm="0">
                                          <p:val>
                                            <p:strVal val="#ppt_y-.03"/>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37"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animEffect transition="in" filter="fade">
                                      <p:cBhvr>
                                        <p:cTn id="15" dur="1000"/>
                                        <p:tgtEl>
                                          <p:spTgt spid="3">
                                            <p:txEl>
                                              <p:pRg st="1" end="1"/>
                                            </p:txEl>
                                          </p:spTgt>
                                        </p:tgtEl>
                                      </p:cBhvr>
                                    </p:animEffect>
                                    <p:anim calcmode="lin" valueType="num">
                                      <p:cBhvr>
                                        <p:cTn id="16"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7" dur="900" decel="100000" fill="hold"/>
                                        <p:tgtEl>
                                          <p:spTgt spid="3">
                                            <p:txEl>
                                              <p:pRg st="1" end="1"/>
                                            </p:txEl>
                                          </p:spTgt>
                                        </p:tgtEl>
                                        <p:attrNameLst>
                                          <p:attrName>ppt_y</p:attrName>
                                        </p:attrNameLst>
                                      </p:cBhvr>
                                      <p:tavLst>
                                        <p:tav tm="0">
                                          <p:val>
                                            <p:strVal val="#ppt_y+1"/>
                                          </p:val>
                                        </p:tav>
                                        <p:tav tm="100000">
                                          <p:val>
                                            <p:strVal val="#ppt_y-.03"/>
                                          </p:val>
                                        </p:tav>
                                      </p:tavLst>
                                    </p:anim>
                                    <p:anim calcmode="lin" valueType="num">
                                      <p:cBhvr>
                                        <p:cTn id="18" dur="100" accel="100000" fill="hold">
                                          <p:stCondLst>
                                            <p:cond delay="900"/>
                                          </p:stCondLst>
                                        </p:cTn>
                                        <p:tgtEl>
                                          <p:spTgt spid="3">
                                            <p:txEl>
                                              <p:pRg st="1" end="1"/>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My Assumptions</a:t>
            </a:r>
            <a:endParaRPr lang="en-US" dirty="0"/>
          </a:p>
        </p:txBody>
      </p:sp>
      <p:sp>
        <p:nvSpPr>
          <p:cNvPr id="3" name="Content Placeholder 2"/>
          <p:cNvSpPr>
            <a:spLocks noGrp="1"/>
          </p:cNvSpPr>
          <p:nvPr>
            <p:ph idx="1"/>
          </p:nvPr>
        </p:nvSpPr>
        <p:spPr/>
        <p:txBody>
          <a:bodyPr>
            <a:normAutofit lnSpcReduction="10000"/>
          </a:bodyPr>
          <a:lstStyle/>
          <a:p>
            <a:r>
              <a:rPr lang="en-US" dirty="0" smtClean="0"/>
              <a:t>BT has always been inter-semiotic.</a:t>
            </a:r>
          </a:p>
          <a:p>
            <a:r>
              <a:rPr lang="en-US" dirty="0" smtClean="0"/>
              <a:t>BPC is involved in a campaign of media democracy.</a:t>
            </a:r>
          </a:p>
          <a:p>
            <a:r>
              <a:rPr lang="en-US" dirty="0" smtClean="0"/>
              <a:t>BPC asserts a fluidity of the “text.”</a:t>
            </a:r>
          </a:p>
          <a:p>
            <a:r>
              <a:rPr lang="en-US" dirty="0" smtClean="0"/>
              <a:t>BPC places great value on memory. </a:t>
            </a:r>
          </a:p>
          <a:p>
            <a:r>
              <a:rPr lang="en-US" dirty="0" smtClean="0"/>
              <a:t>BPC </a:t>
            </a:r>
            <a:r>
              <a:rPr lang="en-US" smtClean="0"/>
              <a:t>connects</a:t>
            </a:r>
            <a:r>
              <a:rPr lang="en-US" smtClean="0"/>
              <a:t> through story</a:t>
            </a:r>
            <a:r>
              <a:rPr lang="en-US" dirty="0" smtClean="0"/>
              <a:t>.</a:t>
            </a:r>
          </a:p>
          <a:p>
            <a:r>
              <a:rPr lang="en-US" dirty="0" smtClean="0"/>
              <a:t>BPC presupposes a community. </a:t>
            </a:r>
          </a:p>
          <a:p>
            <a:r>
              <a:rPr lang="en-US" dirty="0" smtClean="0"/>
              <a:t>Translation always – without exception – involves interpretation. </a:t>
            </a:r>
            <a:endParaRPr lang="en-US" dirty="0"/>
          </a:p>
        </p:txBody>
      </p:sp>
    </p:spTree>
  </p:cSld>
  <p:clrMapOvr>
    <a:masterClrMapping/>
  </p:clrMapOvr>
  <mc:AlternateContent>
    <mc:Choice xmlns:mp="http://schemas.microsoft.com/office/mac/powerpoint/2008/main" Requires="mp">
      <mc:AlternateContent>
        <mc:Choice Requires="mp">
          <mp:transition spd="med">
            <mp:cube dir="u"/>
          </mp:transition>
        </mc:Choice>
        <mc:Fallback xmlns:mp="http://schemas.microsoft.com/office/mac/powerpoint/2008/main" xmlns="" xmlns:a="http://schemas.openxmlformats.org/drawingml/2006/main" xmlns:r="http://schemas.openxmlformats.org/officeDocument/2006/relationships" xmlns:mc="http://schemas.openxmlformats.org/markup-compatibility/2006" xmlns:mv="urn:schemas-microsoft-com:mac:vml" xmlns:p="http://schemas.openxmlformats.org/presentationml/2006/main">
          <p:transition spd="med">
            <p:cover dir="u"/>
          </p:transition>
        </mc:Fallback>
      </mc:AlternateContent>
    </mc:Choice>
    <mc:Fallback>
      <mc:AlternateContent>
        <mc:Choice Requires="mp">
          <p:transition spd="med">
            <p:cover dir="u"/>
          </p:transition>
        </mc:Choice>
        <mc:Fallback xmlns:mp="http://schemas.microsoft.com/office/mac/powerpoint/2008/main" xmlns="" xmlns:a="http://schemas.openxmlformats.org/drawingml/2006/main" xmlns:r="http://schemas.openxmlformats.org/officeDocument/2006/relationships" xmlns:mc="http://schemas.openxmlformats.org/markup-compatibility/2006" xmlns:mv="urn:schemas-microsoft-com:mac:vml" xmlns:p="http://schemas.openxmlformats.org/presentationml/2006/main">
          <p:transition spd="med">
            <p:cover dir="u"/>
          </p:transition>
        </mc:Fallback>
      </mc:AlternateContent>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3">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p:cTn id="14" dur="1000" fill="hold"/>
                                        <p:tgtEl>
                                          <p:spTgt spid="3">
                                            <p:txEl>
                                              <p:pRg st="1" end="1"/>
                                            </p:txEl>
                                          </p:spTgt>
                                        </p:tgtEl>
                                        <p:attrNameLst>
                                          <p:attrName>ppt_w</p:attrName>
                                        </p:attrNameLst>
                                      </p:cBhvr>
                                      <p:tavLst>
                                        <p:tav tm="0">
                                          <p:val>
                                            <p:strVal val="#ppt_w*0.70"/>
                                          </p:val>
                                        </p:tav>
                                        <p:tav tm="100000">
                                          <p:val>
                                            <p:strVal val="#ppt_w"/>
                                          </p:val>
                                        </p:tav>
                                      </p:tavLst>
                                    </p:anim>
                                    <p:anim calcmode="lin" valueType="num">
                                      <p:cBhvr>
                                        <p:cTn id="15" dur="1000" fill="hold"/>
                                        <p:tgtEl>
                                          <p:spTgt spid="3">
                                            <p:txEl>
                                              <p:pRg st="1" end="1"/>
                                            </p:txEl>
                                          </p:spTgt>
                                        </p:tgtEl>
                                        <p:attrNameLst>
                                          <p:attrName>ppt_h</p:attrName>
                                        </p:attrNameLst>
                                      </p:cBhvr>
                                      <p:tavLst>
                                        <p:tav tm="0">
                                          <p:val>
                                            <p:strVal val="#ppt_h"/>
                                          </p:val>
                                        </p:tav>
                                        <p:tav tm="100000">
                                          <p:val>
                                            <p:strVal val="#ppt_h"/>
                                          </p:val>
                                        </p:tav>
                                      </p:tavLst>
                                    </p:anim>
                                    <p:animEffect transition="in" filter="fade">
                                      <p:cBhvr>
                                        <p:cTn id="16" dur="1000"/>
                                        <p:tgtEl>
                                          <p:spTgt spid="3">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 calcmode="lin" valueType="num">
                                      <p:cBhvr>
                                        <p:cTn id="21" dur="1000" fill="hold"/>
                                        <p:tgtEl>
                                          <p:spTgt spid="3">
                                            <p:txEl>
                                              <p:pRg st="2" end="2"/>
                                            </p:txEl>
                                          </p:spTgt>
                                        </p:tgtEl>
                                        <p:attrNameLst>
                                          <p:attrName>ppt_w</p:attrName>
                                        </p:attrNameLst>
                                      </p:cBhvr>
                                      <p:tavLst>
                                        <p:tav tm="0">
                                          <p:val>
                                            <p:strVal val="#ppt_w*0.70"/>
                                          </p:val>
                                        </p:tav>
                                        <p:tav tm="100000">
                                          <p:val>
                                            <p:strVal val="#ppt_w"/>
                                          </p:val>
                                        </p:tav>
                                      </p:tavLst>
                                    </p:anim>
                                    <p:anim calcmode="lin" valueType="num">
                                      <p:cBhvr>
                                        <p:cTn id="22" dur="1000" fill="hold"/>
                                        <p:tgtEl>
                                          <p:spTgt spid="3">
                                            <p:txEl>
                                              <p:pRg st="2" end="2"/>
                                            </p:txEl>
                                          </p:spTgt>
                                        </p:tgtEl>
                                        <p:attrNameLst>
                                          <p:attrName>ppt_h</p:attrName>
                                        </p:attrNameLst>
                                      </p:cBhvr>
                                      <p:tavLst>
                                        <p:tav tm="0">
                                          <p:val>
                                            <p:strVal val="#ppt_h"/>
                                          </p:val>
                                        </p:tav>
                                        <p:tav tm="100000">
                                          <p:val>
                                            <p:strVal val="#ppt_h"/>
                                          </p:val>
                                        </p:tav>
                                      </p:tavLst>
                                    </p:anim>
                                    <p:animEffect transition="in" filter="fade">
                                      <p:cBhvr>
                                        <p:cTn id="23" dur="1000"/>
                                        <p:tgtEl>
                                          <p:spTgt spid="3">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5"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 calcmode="lin" valueType="num">
                                      <p:cBhvr>
                                        <p:cTn id="28" dur="1000" fill="hold"/>
                                        <p:tgtEl>
                                          <p:spTgt spid="3">
                                            <p:txEl>
                                              <p:pRg st="3" end="3"/>
                                            </p:txEl>
                                          </p:spTgt>
                                        </p:tgtEl>
                                        <p:attrNameLst>
                                          <p:attrName>ppt_w</p:attrName>
                                        </p:attrNameLst>
                                      </p:cBhvr>
                                      <p:tavLst>
                                        <p:tav tm="0">
                                          <p:val>
                                            <p:strVal val="#ppt_w*0.70"/>
                                          </p:val>
                                        </p:tav>
                                        <p:tav tm="100000">
                                          <p:val>
                                            <p:strVal val="#ppt_w"/>
                                          </p:val>
                                        </p:tav>
                                      </p:tavLst>
                                    </p:anim>
                                    <p:anim calcmode="lin" valueType="num">
                                      <p:cBhvr>
                                        <p:cTn id="29" dur="1000" fill="hold"/>
                                        <p:tgtEl>
                                          <p:spTgt spid="3">
                                            <p:txEl>
                                              <p:pRg st="3" end="3"/>
                                            </p:txEl>
                                          </p:spTgt>
                                        </p:tgtEl>
                                        <p:attrNameLst>
                                          <p:attrName>ppt_h</p:attrName>
                                        </p:attrNameLst>
                                      </p:cBhvr>
                                      <p:tavLst>
                                        <p:tav tm="0">
                                          <p:val>
                                            <p:strVal val="#ppt_h"/>
                                          </p:val>
                                        </p:tav>
                                        <p:tav tm="100000">
                                          <p:val>
                                            <p:strVal val="#ppt_h"/>
                                          </p:val>
                                        </p:tav>
                                      </p:tavLst>
                                    </p:anim>
                                    <p:animEffect transition="in" filter="fade">
                                      <p:cBhvr>
                                        <p:cTn id="30" dur="1000"/>
                                        <p:tgtEl>
                                          <p:spTgt spid="3">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5" presetClass="entr" presetSubtype="0" fill="hold" grpId="0"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 calcmode="lin" valueType="num">
                                      <p:cBhvr>
                                        <p:cTn id="35" dur="1000" fill="hold"/>
                                        <p:tgtEl>
                                          <p:spTgt spid="3">
                                            <p:txEl>
                                              <p:pRg st="4" end="4"/>
                                            </p:txEl>
                                          </p:spTgt>
                                        </p:tgtEl>
                                        <p:attrNameLst>
                                          <p:attrName>ppt_w</p:attrName>
                                        </p:attrNameLst>
                                      </p:cBhvr>
                                      <p:tavLst>
                                        <p:tav tm="0">
                                          <p:val>
                                            <p:strVal val="#ppt_w*0.70"/>
                                          </p:val>
                                        </p:tav>
                                        <p:tav tm="100000">
                                          <p:val>
                                            <p:strVal val="#ppt_w"/>
                                          </p:val>
                                        </p:tav>
                                      </p:tavLst>
                                    </p:anim>
                                    <p:anim calcmode="lin" valueType="num">
                                      <p:cBhvr>
                                        <p:cTn id="36" dur="1000" fill="hold"/>
                                        <p:tgtEl>
                                          <p:spTgt spid="3">
                                            <p:txEl>
                                              <p:pRg st="4" end="4"/>
                                            </p:txEl>
                                          </p:spTgt>
                                        </p:tgtEl>
                                        <p:attrNameLst>
                                          <p:attrName>ppt_h</p:attrName>
                                        </p:attrNameLst>
                                      </p:cBhvr>
                                      <p:tavLst>
                                        <p:tav tm="0">
                                          <p:val>
                                            <p:strVal val="#ppt_h"/>
                                          </p:val>
                                        </p:tav>
                                        <p:tav tm="100000">
                                          <p:val>
                                            <p:strVal val="#ppt_h"/>
                                          </p:val>
                                        </p:tav>
                                      </p:tavLst>
                                    </p:anim>
                                    <p:animEffect transition="in" filter="fade">
                                      <p:cBhvr>
                                        <p:cTn id="37" dur="1000"/>
                                        <p:tgtEl>
                                          <p:spTgt spid="3">
                                            <p:txEl>
                                              <p:pRg st="4" end="4"/>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5" presetClass="entr" presetSubtype="0" fill="hold" grpId="0" nodeType="clickEffect">
                                  <p:stCondLst>
                                    <p:cond delay="0"/>
                                  </p:stCondLst>
                                  <p:childTnLst>
                                    <p:set>
                                      <p:cBhvr>
                                        <p:cTn id="41" dur="1" fill="hold">
                                          <p:stCondLst>
                                            <p:cond delay="0"/>
                                          </p:stCondLst>
                                        </p:cTn>
                                        <p:tgtEl>
                                          <p:spTgt spid="3">
                                            <p:txEl>
                                              <p:pRg st="5" end="5"/>
                                            </p:txEl>
                                          </p:spTgt>
                                        </p:tgtEl>
                                        <p:attrNameLst>
                                          <p:attrName>style.visibility</p:attrName>
                                        </p:attrNameLst>
                                      </p:cBhvr>
                                      <p:to>
                                        <p:strVal val="visible"/>
                                      </p:to>
                                    </p:set>
                                    <p:anim calcmode="lin" valueType="num">
                                      <p:cBhvr>
                                        <p:cTn id="42" dur="1000" fill="hold"/>
                                        <p:tgtEl>
                                          <p:spTgt spid="3">
                                            <p:txEl>
                                              <p:pRg st="5" end="5"/>
                                            </p:txEl>
                                          </p:spTgt>
                                        </p:tgtEl>
                                        <p:attrNameLst>
                                          <p:attrName>ppt_w</p:attrName>
                                        </p:attrNameLst>
                                      </p:cBhvr>
                                      <p:tavLst>
                                        <p:tav tm="0">
                                          <p:val>
                                            <p:strVal val="#ppt_w*0.70"/>
                                          </p:val>
                                        </p:tav>
                                        <p:tav tm="100000">
                                          <p:val>
                                            <p:strVal val="#ppt_w"/>
                                          </p:val>
                                        </p:tav>
                                      </p:tavLst>
                                    </p:anim>
                                    <p:anim calcmode="lin" valueType="num">
                                      <p:cBhvr>
                                        <p:cTn id="43" dur="1000" fill="hold"/>
                                        <p:tgtEl>
                                          <p:spTgt spid="3">
                                            <p:txEl>
                                              <p:pRg st="5" end="5"/>
                                            </p:txEl>
                                          </p:spTgt>
                                        </p:tgtEl>
                                        <p:attrNameLst>
                                          <p:attrName>ppt_h</p:attrName>
                                        </p:attrNameLst>
                                      </p:cBhvr>
                                      <p:tavLst>
                                        <p:tav tm="0">
                                          <p:val>
                                            <p:strVal val="#ppt_h"/>
                                          </p:val>
                                        </p:tav>
                                        <p:tav tm="100000">
                                          <p:val>
                                            <p:strVal val="#ppt_h"/>
                                          </p:val>
                                        </p:tav>
                                      </p:tavLst>
                                    </p:anim>
                                    <p:animEffect transition="in" filter="fade">
                                      <p:cBhvr>
                                        <p:cTn id="44" dur="1000"/>
                                        <p:tgtEl>
                                          <p:spTgt spid="3">
                                            <p:txEl>
                                              <p:pRg st="5" end="5"/>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55" presetClass="entr" presetSubtype="0" fill="hold" grpId="0" nodeType="clickEffect">
                                  <p:stCondLst>
                                    <p:cond delay="0"/>
                                  </p:stCondLst>
                                  <p:childTnLst>
                                    <p:set>
                                      <p:cBhvr>
                                        <p:cTn id="48" dur="1" fill="hold">
                                          <p:stCondLst>
                                            <p:cond delay="0"/>
                                          </p:stCondLst>
                                        </p:cTn>
                                        <p:tgtEl>
                                          <p:spTgt spid="3">
                                            <p:txEl>
                                              <p:pRg st="6" end="6"/>
                                            </p:txEl>
                                          </p:spTgt>
                                        </p:tgtEl>
                                        <p:attrNameLst>
                                          <p:attrName>style.visibility</p:attrName>
                                        </p:attrNameLst>
                                      </p:cBhvr>
                                      <p:to>
                                        <p:strVal val="visible"/>
                                      </p:to>
                                    </p:set>
                                    <p:anim calcmode="lin" valueType="num">
                                      <p:cBhvr>
                                        <p:cTn id="49" dur="1000" fill="hold"/>
                                        <p:tgtEl>
                                          <p:spTgt spid="3">
                                            <p:txEl>
                                              <p:pRg st="6" end="6"/>
                                            </p:txEl>
                                          </p:spTgt>
                                        </p:tgtEl>
                                        <p:attrNameLst>
                                          <p:attrName>ppt_w</p:attrName>
                                        </p:attrNameLst>
                                      </p:cBhvr>
                                      <p:tavLst>
                                        <p:tav tm="0">
                                          <p:val>
                                            <p:strVal val="#ppt_w*0.70"/>
                                          </p:val>
                                        </p:tav>
                                        <p:tav tm="100000">
                                          <p:val>
                                            <p:strVal val="#ppt_w"/>
                                          </p:val>
                                        </p:tav>
                                      </p:tavLst>
                                    </p:anim>
                                    <p:anim calcmode="lin" valueType="num">
                                      <p:cBhvr>
                                        <p:cTn id="50" dur="1000" fill="hold"/>
                                        <p:tgtEl>
                                          <p:spTgt spid="3">
                                            <p:txEl>
                                              <p:pRg st="6" end="6"/>
                                            </p:txEl>
                                          </p:spTgt>
                                        </p:tgtEl>
                                        <p:attrNameLst>
                                          <p:attrName>ppt_h</p:attrName>
                                        </p:attrNameLst>
                                      </p:cBhvr>
                                      <p:tavLst>
                                        <p:tav tm="0">
                                          <p:val>
                                            <p:strVal val="#ppt_h"/>
                                          </p:val>
                                        </p:tav>
                                        <p:tav tm="100000">
                                          <p:val>
                                            <p:strVal val="#ppt_h"/>
                                          </p:val>
                                        </p:tav>
                                      </p:tavLst>
                                    </p:anim>
                                    <p:animEffect transition="in" filter="fade">
                                      <p:cBhvr>
                                        <p:cTn id="51" dur="10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My Assumptions</a:t>
            </a:r>
            <a:endParaRPr lang="en-US" dirty="0"/>
          </a:p>
        </p:txBody>
      </p:sp>
      <p:sp>
        <p:nvSpPr>
          <p:cNvPr id="3" name="Content Placeholder 2"/>
          <p:cNvSpPr>
            <a:spLocks noGrp="1"/>
          </p:cNvSpPr>
          <p:nvPr>
            <p:ph idx="1"/>
          </p:nvPr>
        </p:nvSpPr>
        <p:spPr/>
        <p:txBody>
          <a:bodyPr>
            <a:normAutofit fontScale="92500"/>
          </a:bodyPr>
          <a:lstStyle/>
          <a:p>
            <a:r>
              <a:rPr lang="en-US" dirty="0" smtClean="0"/>
              <a:t>BPC assumes that authority resides in the community. </a:t>
            </a:r>
          </a:p>
          <a:p>
            <a:r>
              <a:rPr lang="en-US" dirty="0" smtClean="0"/>
              <a:t>BPC does not set itself in opposition to the historical critical method. </a:t>
            </a:r>
          </a:p>
          <a:p>
            <a:r>
              <a:rPr lang="en-US" dirty="0" smtClean="0"/>
              <a:t>Reconstructed text as the point of departure. </a:t>
            </a:r>
          </a:p>
          <a:p>
            <a:r>
              <a:rPr lang="en-US" dirty="0" smtClean="0"/>
              <a:t>BPC is a methodology of exegesis in and of itself. </a:t>
            </a:r>
          </a:p>
          <a:p>
            <a:r>
              <a:rPr lang="en-US" dirty="0" smtClean="0"/>
              <a:t>In BPC the performance event is central. </a:t>
            </a:r>
          </a:p>
          <a:p>
            <a:r>
              <a:rPr lang="en-US" dirty="0" smtClean="0"/>
              <a:t>BPC goes beyond </a:t>
            </a:r>
            <a:r>
              <a:rPr lang="en-US" dirty="0" err="1" smtClean="0"/>
              <a:t>orality</a:t>
            </a:r>
            <a:r>
              <a:rPr lang="en-US" dirty="0" smtClean="0"/>
              <a:t>.</a:t>
            </a:r>
          </a:p>
          <a:p>
            <a:r>
              <a:rPr lang="en-US" dirty="0" smtClean="0"/>
              <a:t>BPC inherently is multi-media. </a:t>
            </a:r>
            <a:endParaRPr lang="en-US" dirty="0"/>
          </a:p>
        </p:txBody>
      </p:sp>
    </p:spTree>
  </p:cSld>
  <p:clrMapOvr>
    <a:masterClrMapping/>
  </p:clrMapOvr>
  <mc:AlternateContent>
    <mc:Choice xmlns:mp="http://schemas.microsoft.com/office/mac/powerpoint/2008/main" Requires="mp">
      <mc:AlternateContent>
        <mc:Choice Requires="mp">
          <mp:transition spd="med">
            <mp:cube dir="d"/>
          </mp:transition>
        </mc:Choice>
        <mc:Fallback xmlns:mp="http://schemas.microsoft.com/office/mac/powerpoint/2008/main" xmlns="" xmlns:a="http://schemas.openxmlformats.org/drawingml/2006/main" xmlns:r="http://schemas.openxmlformats.org/officeDocument/2006/relationships" xmlns:mc="http://schemas.openxmlformats.org/markup-compatibility/2006" xmlns:mv="urn:schemas-microsoft-com:mac:vml" xmlns:p="http://schemas.openxmlformats.org/presentationml/2006/main">
          <p:transition spd="med">
            <p:cover dir="d"/>
          </p:transition>
        </mc:Fallback>
      </mc:AlternateContent>
    </mc:Choice>
    <mc:Fallback>
      <mc:AlternateContent>
        <mc:Choice Requires="mp">
          <p:transition spd="med">
            <p:cover dir="d"/>
          </p:transition>
        </mc:Choice>
        <mc:Fallback xmlns:mp="http://schemas.microsoft.com/office/mac/powerpoint/2008/main" xmlns="" xmlns:a="http://schemas.openxmlformats.org/drawingml/2006/main" xmlns:r="http://schemas.openxmlformats.org/officeDocument/2006/relationships" xmlns:mc="http://schemas.openxmlformats.org/markup-compatibility/2006" xmlns:mv="urn:schemas-microsoft-com:mac:vml" xmlns:p="http://schemas.openxmlformats.org/presentationml/2006/main">
          <p:transition spd="med">
            <p:cover dir="d"/>
          </p:transition>
        </mc:Fallback>
      </mc:AlternateContent>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Scale>
                                      <p:cBhvr>
                                        <p:cTn id="7" dur="1000" decel="50000" fill="hold">
                                          <p:stCondLst>
                                            <p:cond delay="0"/>
                                          </p:stCondLst>
                                        </p:cTn>
                                        <p:tgtEl>
                                          <p:spTgt spid="3">
                                            <p:txEl>
                                              <p:pRg st="0" end="0"/>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3">
                                            <p:txEl>
                                              <p:pRg st="0" end="0"/>
                                            </p:txEl>
                                          </p:spTgt>
                                        </p:tgtEl>
                                        <p:attrNameLst>
                                          <p:attrName>ppt_x</p:attrName>
                                          <p:attrName>ppt_y</p:attrName>
                                        </p:attrNameLst>
                                      </p:cBhvr>
                                    </p:animMotion>
                                    <p:animEffect transition="in" filter="fade">
                                      <p:cBhvr>
                                        <p:cTn id="9" dur="10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Scale>
                                      <p:cBhvr>
                                        <p:cTn id="14" dur="1000" decel="50000" fill="hold">
                                          <p:stCondLst>
                                            <p:cond delay="0"/>
                                          </p:stCondLst>
                                        </p:cTn>
                                        <p:tgtEl>
                                          <p:spTgt spid="3">
                                            <p:txEl>
                                              <p:pRg st="1" end="1"/>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5" dur="1000" decel="50000" fill="hold">
                                          <p:stCondLst>
                                            <p:cond delay="0"/>
                                          </p:stCondLst>
                                        </p:cTn>
                                        <p:tgtEl>
                                          <p:spTgt spid="3">
                                            <p:txEl>
                                              <p:pRg st="1" end="1"/>
                                            </p:txEl>
                                          </p:spTgt>
                                        </p:tgtEl>
                                        <p:attrNameLst>
                                          <p:attrName>ppt_x</p:attrName>
                                          <p:attrName>ppt_y</p:attrName>
                                        </p:attrNameLst>
                                      </p:cBhvr>
                                    </p:animMotion>
                                    <p:animEffect transition="in" filter="fade">
                                      <p:cBhvr>
                                        <p:cTn id="16" dur="1000"/>
                                        <p:tgtEl>
                                          <p:spTgt spid="3">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Scale>
                                      <p:cBhvr>
                                        <p:cTn id="21" dur="1000" decel="50000" fill="hold">
                                          <p:stCondLst>
                                            <p:cond delay="0"/>
                                          </p:stCondLst>
                                        </p:cTn>
                                        <p:tgtEl>
                                          <p:spTgt spid="3">
                                            <p:txEl>
                                              <p:pRg st="2" end="2"/>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2" dur="1000" decel="50000" fill="hold">
                                          <p:stCondLst>
                                            <p:cond delay="0"/>
                                          </p:stCondLst>
                                        </p:cTn>
                                        <p:tgtEl>
                                          <p:spTgt spid="3">
                                            <p:txEl>
                                              <p:pRg st="2" end="2"/>
                                            </p:txEl>
                                          </p:spTgt>
                                        </p:tgtEl>
                                        <p:attrNameLst>
                                          <p:attrName>ppt_x</p:attrName>
                                          <p:attrName>ppt_y</p:attrName>
                                        </p:attrNameLst>
                                      </p:cBhvr>
                                    </p:animMotion>
                                    <p:animEffect transition="in" filter="fade">
                                      <p:cBhvr>
                                        <p:cTn id="23" dur="1000"/>
                                        <p:tgtEl>
                                          <p:spTgt spid="3">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2"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Scale>
                                      <p:cBhvr>
                                        <p:cTn id="28" dur="1000" decel="50000" fill="hold">
                                          <p:stCondLst>
                                            <p:cond delay="0"/>
                                          </p:stCondLst>
                                        </p:cTn>
                                        <p:tgtEl>
                                          <p:spTgt spid="3">
                                            <p:txEl>
                                              <p:pRg st="3" end="3"/>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9" dur="1000" decel="50000" fill="hold">
                                          <p:stCondLst>
                                            <p:cond delay="0"/>
                                          </p:stCondLst>
                                        </p:cTn>
                                        <p:tgtEl>
                                          <p:spTgt spid="3">
                                            <p:txEl>
                                              <p:pRg st="3" end="3"/>
                                            </p:txEl>
                                          </p:spTgt>
                                        </p:tgtEl>
                                        <p:attrNameLst>
                                          <p:attrName>ppt_x</p:attrName>
                                          <p:attrName>ppt_y</p:attrName>
                                        </p:attrNameLst>
                                      </p:cBhvr>
                                    </p:animMotion>
                                    <p:animEffect transition="in" filter="fade">
                                      <p:cBhvr>
                                        <p:cTn id="30" dur="1000"/>
                                        <p:tgtEl>
                                          <p:spTgt spid="3">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2" presetClass="entr" presetSubtype="0" fill="hold" grpId="0"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Scale>
                                      <p:cBhvr>
                                        <p:cTn id="35" dur="1000" decel="50000" fill="hold">
                                          <p:stCondLst>
                                            <p:cond delay="0"/>
                                          </p:stCondLst>
                                        </p:cTn>
                                        <p:tgtEl>
                                          <p:spTgt spid="3">
                                            <p:txEl>
                                              <p:pRg st="4" end="4"/>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6" dur="1000" decel="50000" fill="hold">
                                          <p:stCondLst>
                                            <p:cond delay="0"/>
                                          </p:stCondLst>
                                        </p:cTn>
                                        <p:tgtEl>
                                          <p:spTgt spid="3">
                                            <p:txEl>
                                              <p:pRg st="4" end="4"/>
                                            </p:txEl>
                                          </p:spTgt>
                                        </p:tgtEl>
                                        <p:attrNameLst>
                                          <p:attrName>ppt_x</p:attrName>
                                          <p:attrName>ppt_y</p:attrName>
                                        </p:attrNameLst>
                                      </p:cBhvr>
                                    </p:animMotion>
                                    <p:animEffect transition="in" filter="fade">
                                      <p:cBhvr>
                                        <p:cTn id="37" dur="1000"/>
                                        <p:tgtEl>
                                          <p:spTgt spid="3">
                                            <p:txEl>
                                              <p:pRg st="4" end="4"/>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2" presetClass="entr" presetSubtype="0" fill="hold" grpId="0" nodeType="clickEffect">
                                  <p:stCondLst>
                                    <p:cond delay="0"/>
                                  </p:stCondLst>
                                  <p:childTnLst>
                                    <p:set>
                                      <p:cBhvr>
                                        <p:cTn id="41" dur="1" fill="hold">
                                          <p:stCondLst>
                                            <p:cond delay="0"/>
                                          </p:stCondLst>
                                        </p:cTn>
                                        <p:tgtEl>
                                          <p:spTgt spid="3">
                                            <p:txEl>
                                              <p:pRg st="5" end="5"/>
                                            </p:txEl>
                                          </p:spTgt>
                                        </p:tgtEl>
                                        <p:attrNameLst>
                                          <p:attrName>style.visibility</p:attrName>
                                        </p:attrNameLst>
                                      </p:cBhvr>
                                      <p:to>
                                        <p:strVal val="visible"/>
                                      </p:to>
                                    </p:set>
                                    <p:animScale>
                                      <p:cBhvr>
                                        <p:cTn id="42" dur="1000" decel="50000" fill="hold">
                                          <p:stCondLst>
                                            <p:cond delay="0"/>
                                          </p:stCondLst>
                                        </p:cTn>
                                        <p:tgtEl>
                                          <p:spTgt spid="3">
                                            <p:txEl>
                                              <p:pRg st="5" end="5"/>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3" dur="1000" decel="50000" fill="hold">
                                          <p:stCondLst>
                                            <p:cond delay="0"/>
                                          </p:stCondLst>
                                        </p:cTn>
                                        <p:tgtEl>
                                          <p:spTgt spid="3">
                                            <p:txEl>
                                              <p:pRg st="5" end="5"/>
                                            </p:txEl>
                                          </p:spTgt>
                                        </p:tgtEl>
                                        <p:attrNameLst>
                                          <p:attrName>ppt_x</p:attrName>
                                          <p:attrName>ppt_y</p:attrName>
                                        </p:attrNameLst>
                                      </p:cBhvr>
                                    </p:animMotion>
                                    <p:animEffect transition="in" filter="fade">
                                      <p:cBhvr>
                                        <p:cTn id="44" dur="1000"/>
                                        <p:tgtEl>
                                          <p:spTgt spid="3">
                                            <p:txEl>
                                              <p:pRg st="5" end="5"/>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52" presetClass="entr" presetSubtype="0" fill="hold" grpId="0" nodeType="clickEffect">
                                  <p:stCondLst>
                                    <p:cond delay="0"/>
                                  </p:stCondLst>
                                  <p:childTnLst>
                                    <p:set>
                                      <p:cBhvr>
                                        <p:cTn id="48" dur="1" fill="hold">
                                          <p:stCondLst>
                                            <p:cond delay="0"/>
                                          </p:stCondLst>
                                        </p:cTn>
                                        <p:tgtEl>
                                          <p:spTgt spid="3">
                                            <p:txEl>
                                              <p:pRg st="6" end="6"/>
                                            </p:txEl>
                                          </p:spTgt>
                                        </p:tgtEl>
                                        <p:attrNameLst>
                                          <p:attrName>style.visibility</p:attrName>
                                        </p:attrNameLst>
                                      </p:cBhvr>
                                      <p:to>
                                        <p:strVal val="visible"/>
                                      </p:to>
                                    </p:set>
                                    <p:animScale>
                                      <p:cBhvr>
                                        <p:cTn id="49" dur="1000" decel="50000" fill="hold">
                                          <p:stCondLst>
                                            <p:cond delay="0"/>
                                          </p:stCondLst>
                                        </p:cTn>
                                        <p:tgtEl>
                                          <p:spTgt spid="3">
                                            <p:txEl>
                                              <p:pRg st="6" end="6"/>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0" dur="1000" decel="50000" fill="hold">
                                          <p:stCondLst>
                                            <p:cond delay="0"/>
                                          </p:stCondLst>
                                        </p:cTn>
                                        <p:tgtEl>
                                          <p:spTgt spid="3">
                                            <p:txEl>
                                              <p:pRg st="6" end="6"/>
                                            </p:txEl>
                                          </p:spTgt>
                                        </p:tgtEl>
                                        <p:attrNameLst>
                                          <p:attrName>ppt_x</p:attrName>
                                          <p:attrName>ppt_y</p:attrName>
                                        </p:attrNameLst>
                                      </p:cBhvr>
                                    </p:animMotion>
                                    <p:animEffect transition="in" filter="fade">
                                      <p:cBhvr>
                                        <p:cTn id="51" dur="10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Ethnopoetics</a:t>
            </a:r>
            <a:r>
              <a:rPr lang="en-US" dirty="0" smtClean="0"/>
              <a:t> </a:t>
            </a:r>
            <a:endParaRPr lang="en-US" dirty="0"/>
          </a:p>
        </p:txBody>
      </p:sp>
      <p:sp>
        <p:nvSpPr>
          <p:cNvPr id="3" name="Content Placeholder 2"/>
          <p:cNvSpPr>
            <a:spLocks noGrp="1"/>
          </p:cNvSpPr>
          <p:nvPr>
            <p:ph idx="1"/>
          </p:nvPr>
        </p:nvSpPr>
        <p:spPr>
          <a:xfrm>
            <a:off x="457200" y="1600200"/>
            <a:ext cx="8229600" cy="2281231"/>
          </a:xfrm>
        </p:spPr>
        <p:txBody>
          <a:bodyPr/>
          <a:lstStyle/>
          <a:p>
            <a:pPr marL="0">
              <a:buNone/>
            </a:pPr>
            <a:r>
              <a:rPr lang="en-US" dirty="0" smtClean="0"/>
              <a:t>Centrally concerned with the aesthetic patterning of oral literary forms and the problems of translating and rendering them in print in such a way that the artistry of their oral performance is not lost. </a:t>
            </a:r>
          </a:p>
          <a:p>
            <a:endParaRPr lang="en-US" dirty="0"/>
          </a:p>
        </p:txBody>
      </p:sp>
      <p:sp>
        <p:nvSpPr>
          <p:cNvPr id="4" name="Title 1"/>
          <p:cNvSpPr txBox="1">
            <a:spLocks/>
          </p:cNvSpPr>
          <p:nvPr/>
        </p:nvSpPr>
        <p:spPr>
          <a:xfrm>
            <a:off x="609600" y="3881431"/>
            <a:ext cx="8229600" cy="1143000"/>
          </a:xfrm>
          <a:prstGeom prst="rect">
            <a:avLst/>
          </a:prstGeom>
        </p:spPr>
        <p:txBody>
          <a:bodyPr vert="horz" anchor="ctr">
            <a:normAutofit/>
            <a:scene3d>
              <a:camera prst="orthographicFront"/>
              <a:lightRig rig="soft" dir="t">
                <a:rot lat="0" lon="0" rev="16800000"/>
              </a:lightRig>
            </a:scene3d>
            <a:sp3d prstMaterial="softEdge">
              <a:bevelT w="38100" h="38100"/>
            </a:sp3d>
          </a:bodyPr>
          <a:lstStyle/>
          <a:p>
            <a:pPr marL="0" marR="0" lvl="0" indent="0" algn="ctr" defTabSz="914400" rtl="0" eaLnBrk="1" fontAlgn="auto" latinLnBrk="0" hangingPunct="1">
              <a:lnSpc>
                <a:spcPct val="100000"/>
              </a:lnSpc>
              <a:spcBef>
                <a:spcPct val="0"/>
              </a:spcBef>
              <a:spcAft>
                <a:spcPts val="0"/>
              </a:spcAft>
              <a:buClrTx/>
              <a:buSzTx/>
              <a:buFontTx/>
              <a:buNone/>
              <a:tabLst/>
              <a:defRPr/>
            </a:pPr>
            <a:endParaRPr kumimoji="0" lang="en-US" sz="4100" b="1" i="0" u="none" strike="noStrike" kern="1200" cap="none" spc="0" normalizeH="0" baseline="0" noProof="0" dirty="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uLnTx/>
              <a:uFillTx/>
              <a:latin typeface="+mj-lt"/>
              <a:ea typeface="+mj-ea"/>
              <a:cs typeface="+mj-cs"/>
            </a:endParaRPr>
          </a:p>
        </p:txBody>
      </p:sp>
    </p:spTree>
  </p:cSld>
  <p:clrMapOvr>
    <a:masterClrMapping/>
  </p:clrMapOvr>
  <mc:AlternateContent>
    <mc:Choice xmlns:mp="http://schemas.microsoft.com/office/mac/powerpoint/2008/main" Requires="mp">
      <mc:AlternateContent>
        <mc:Choice Requires="mp">
          <mp:transition spd="med">
            <mp:cube/>
          </mp:transition>
        </mc:Choice>
        <mc:Fallback xmlns:mp="http://schemas.microsoft.com/office/mac/powerpoint/2008/main" xmlns="" xmlns:a="http://schemas.openxmlformats.org/drawingml/2006/main" xmlns:r="http://schemas.openxmlformats.org/officeDocument/2006/relationships" xmlns:mc="http://schemas.openxmlformats.org/markup-compatibility/2006" xmlns:mv="urn:schemas-microsoft-com:mac:vml" xmlns:p="http://schemas.openxmlformats.org/presentationml/2006/main">
          <p:transition spd="med">
            <p:cover/>
          </p:transition>
        </mc:Fallback>
      </mc:AlternateContent>
    </mc:Choice>
    <mc:Fallback>
      <mc:AlternateContent>
        <mc:Choice Requires="mp">
          <p:transition spd="med">
            <p:cover/>
          </p:transition>
        </mc:Choice>
        <mc:Fallback xmlns:mp="http://schemas.microsoft.com/office/mac/powerpoint/2008/main" xmlns="" xmlns:a="http://schemas.openxmlformats.org/drawingml/2006/main" xmlns:r="http://schemas.openxmlformats.org/officeDocument/2006/relationships" xmlns:mc="http://schemas.openxmlformats.org/markup-compatibility/2006" xmlns:mv="urn:schemas-microsoft-com:mac:vml" xmlns:p="http://schemas.openxmlformats.org/presentationml/2006/main">
          <p:transition spd="med">
            <p:cover/>
          </p:transition>
        </mc:Fallback>
      </mc:AlternateContent>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lvl="0"/>
            <a:r>
              <a:rPr lang="en-US" dirty="0" smtClean="0"/>
              <a:t>Genres and Canonicity</a:t>
            </a:r>
            <a:endParaRPr lang="en-US" dirty="0"/>
          </a:p>
        </p:txBody>
      </p:sp>
      <p:sp>
        <p:nvSpPr>
          <p:cNvPr id="3" name="Content Placeholder 2"/>
          <p:cNvSpPr>
            <a:spLocks noGrp="1"/>
          </p:cNvSpPr>
          <p:nvPr>
            <p:ph idx="1"/>
          </p:nvPr>
        </p:nvSpPr>
        <p:spPr/>
        <p:txBody>
          <a:bodyPr/>
          <a:lstStyle/>
          <a:p>
            <a:r>
              <a:rPr lang="en-US" dirty="0" smtClean="0"/>
              <a:t>Locating Bible Translation within Translation Studies. </a:t>
            </a:r>
          </a:p>
          <a:p>
            <a:r>
              <a:rPr lang="en-US" dirty="0" smtClean="0"/>
              <a:t>Comparing BT with other Religious Discourse Translation.</a:t>
            </a:r>
          </a:p>
          <a:p>
            <a:r>
              <a:rPr lang="en-US" dirty="0" smtClean="0"/>
              <a:t>Comparing Religious Discourse Translation with the translation of other Canons.</a:t>
            </a:r>
          </a:p>
          <a:p>
            <a:endParaRPr lang="en-US" dirty="0"/>
          </a:p>
        </p:txBody>
      </p:sp>
    </p:spTree>
  </p:cSld>
  <p:clrMapOvr>
    <a:masterClrMapping/>
  </p:clrMapOvr>
  <mc:AlternateContent>
    <mc:Choice xmlns:mp="http://schemas.microsoft.com/office/mac/powerpoint/2008/main" Requires="mp">
      <mc:AlternateContent>
        <mc:Choice Requires="mp">
          <mp:transition spd="med">
            <mp:cube dir="r"/>
          </mp:transition>
        </mc:Choice>
        <mc:Fallback xmlns:mp="http://schemas.microsoft.com/office/mac/powerpoint/2008/main" xmlns="" xmlns:a="http://schemas.openxmlformats.org/drawingml/2006/main" xmlns:r="http://schemas.openxmlformats.org/officeDocument/2006/relationships" xmlns:mc="http://schemas.openxmlformats.org/markup-compatibility/2006" xmlns:mv="urn:schemas-microsoft-com:mac:vml" xmlns:p="http://schemas.openxmlformats.org/presentationml/2006/main">
          <p:transition spd="med">
            <p:cover dir="r"/>
          </p:transition>
        </mc:Fallback>
      </mc:AlternateContent>
    </mc:Choice>
    <mc:Fallback>
      <mc:AlternateContent>
        <mc:Choice Requires="mp">
          <p:transition spd="med">
            <p:cover dir="r"/>
          </p:transition>
        </mc:Choice>
        <mc:Fallback xmlns:mp="http://schemas.microsoft.com/office/mac/powerpoint/2008/main" xmlns="" xmlns:a="http://schemas.openxmlformats.org/drawingml/2006/main" xmlns:r="http://schemas.openxmlformats.org/officeDocument/2006/relationships" xmlns:mc="http://schemas.openxmlformats.org/markup-compatibility/2006" xmlns:mv="urn:schemas-microsoft-com:mac:vml" xmlns:p="http://schemas.openxmlformats.org/presentationml/2006/main">
          <p:transition spd="med">
            <p:cover dir="r"/>
          </p:transition>
        </mc:Fallback>
      </mc:AlternateContent>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7" presetClass="entr" presetSubtype="1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3">
                                            <p:txEl>
                                              <p:pRg st="0" end="0"/>
                                            </p:txEl>
                                          </p:spTgt>
                                        </p:tgtEl>
                                        <p:attrNameLst>
                                          <p:attrName>ppt_h</p:attrName>
                                        </p:attrNameLst>
                                      </p:cBhvr>
                                      <p:tavLst>
                                        <p:tav tm="0">
                                          <p:val>
                                            <p:strVal val="#ppt_h"/>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17" presetClass="entr" presetSubtype="10"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p:cTn id="13"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4" dur="500" fill="hold"/>
                                        <p:tgtEl>
                                          <p:spTgt spid="3">
                                            <p:txEl>
                                              <p:pRg st="1" end="1"/>
                                            </p:txEl>
                                          </p:spTgt>
                                        </p:tgtEl>
                                        <p:attrNameLst>
                                          <p:attrName>ppt_h</p:attrName>
                                        </p:attrNameLst>
                                      </p:cBhvr>
                                      <p:tavLst>
                                        <p:tav tm="0">
                                          <p:val>
                                            <p:strVal val="#ppt_h"/>
                                          </p:val>
                                        </p:tav>
                                        <p:tav tm="100000">
                                          <p:val>
                                            <p:strVal val="#ppt_h"/>
                                          </p:val>
                                        </p:tav>
                                      </p:tavLst>
                                    </p:anim>
                                  </p:childTnLst>
                                </p:cTn>
                              </p:par>
                            </p:childTnLst>
                          </p:cTn>
                        </p:par>
                      </p:childTnLst>
                    </p:cTn>
                  </p:par>
                  <p:par>
                    <p:cTn id="15" fill="hold">
                      <p:stCondLst>
                        <p:cond delay="indefinite"/>
                      </p:stCondLst>
                      <p:childTnLst>
                        <p:par>
                          <p:cTn id="16" fill="hold">
                            <p:stCondLst>
                              <p:cond delay="0"/>
                            </p:stCondLst>
                            <p:childTnLst>
                              <p:par>
                                <p:cTn id="17" presetID="17" presetClass="entr" presetSubtype="10"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p:cTn id="19" dur="5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0" dur="500" fill="hold"/>
                                        <p:tgtEl>
                                          <p:spTgt spid="3">
                                            <p:txEl>
                                              <p:pRg st="2" end="2"/>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err="1" smtClean="0"/>
              <a:t>BPC’s</a:t>
            </a:r>
            <a:r>
              <a:rPr lang="en-US" dirty="0" smtClean="0"/>
              <a:t> Link to Inter-Semiotic Translation</a:t>
            </a:r>
            <a:endParaRPr lang="en-US" dirty="0"/>
          </a:p>
        </p:txBody>
      </p:sp>
      <p:sp>
        <p:nvSpPr>
          <p:cNvPr id="3" name="Content Placeholder 2"/>
          <p:cNvSpPr>
            <a:spLocks noGrp="1"/>
          </p:cNvSpPr>
          <p:nvPr>
            <p:ph idx="1"/>
          </p:nvPr>
        </p:nvSpPr>
        <p:spPr/>
        <p:txBody>
          <a:bodyPr/>
          <a:lstStyle/>
          <a:p>
            <a:r>
              <a:rPr lang="en-US" dirty="0" smtClean="0"/>
              <a:t>BPC does not simply involve translation – from one language to another. </a:t>
            </a:r>
          </a:p>
          <a:p>
            <a:r>
              <a:rPr lang="en-US" dirty="0" smtClean="0"/>
              <a:t>BPC understands that performance itself IS translation. </a:t>
            </a:r>
            <a:endParaRPr lang="en-US" dirty="0"/>
          </a:p>
        </p:txBody>
      </p:sp>
    </p:spTree>
  </p:cSld>
  <p:clrMapOvr>
    <a:masterClrMapping/>
  </p:clrMapOvr>
  <mc:AlternateContent>
    <mc:Choice xmlns:mp="http://schemas.microsoft.com/office/mac/powerpoint/2008/main" Requires="mp">
      <mc:AlternateContent>
        <mc:Choice Requires="mp">
          <mp:transition spd="med">
            <mp:cube dir="u"/>
          </mp:transition>
        </mc:Choice>
        <mc:Fallback xmlns:mp="http://schemas.microsoft.com/office/mac/powerpoint/2008/main" xmlns="" xmlns:a="http://schemas.openxmlformats.org/drawingml/2006/main" xmlns:r="http://schemas.openxmlformats.org/officeDocument/2006/relationships" xmlns:mc="http://schemas.openxmlformats.org/markup-compatibility/2006" xmlns:mv="urn:schemas-microsoft-com:mac:vml" xmlns:p="http://schemas.openxmlformats.org/presentationml/2006/main">
          <p:transition spd="med">
            <p:cover dir="u"/>
          </p:transition>
        </mc:Fallback>
      </mc:AlternateContent>
    </mc:Choice>
    <mc:Fallback>
      <mc:AlternateContent>
        <mc:Choice Requires="mp">
          <p:transition spd="med">
            <p:cover dir="u"/>
          </p:transition>
        </mc:Choice>
        <mc:Fallback xmlns:mp="http://schemas.microsoft.com/office/mac/powerpoint/2008/main" xmlns="" xmlns:a="http://schemas.openxmlformats.org/drawingml/2006/main" xmlns:r="http://schemas.openxmlformats.org/officeDocument/2006/relationships" xmlns:mc="http://schemas.openxmlformats.org/markup-compatibility/2006" xmlns:mv="urn:schemas-microsoft-com:mac:vml" xmlns:p="http://schemas.openxmlformats.org/presentationml/2006/main">
          <p:transition spd="med">
            <p:cover dir="u"/>
          </p:transition>
        </mc:Fallback>
      </mc:AlternateContent>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5"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0" end="0"/>
                                            </p:txEl>
                                          </p:spTgt>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3">
                                            <p:txEl>
                                              <p:pRg st="0" end="0"/>
                                            </p:txEl>
                                          </p:spTgt>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11" fill="hold">
                      <p:stCondLst>
                        <p:cond delay="indefinite"/>
                      </p:stCondLst>
                      <p:childTnLst>
                        <p:par>
                          <p:cTn id="12" fill="hold">
                            <p:stCondLst>
                              <p:cond delay="0"/>
                            </p:stCondLst>
                            <p:childTnLst>
                              <p:par>
                                <p:cTn id="13" presetID="15"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anim calcmode="lin" valueType="num">
                                      <p:cBhvr>
                                        <p:cTn id="15"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6" dur="1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17" dur="1000" fill="hold"/>
                                        <p:tgtEl>
                                          <p:spTgt spid="3">
                                            <p:txEl>
                                              <p:pRg st="1" end="1"/>
                                            </p:txEl>
                                          </p:spTgt>
                                        </p:tgtEl>
                                        <p:attrNameLst>
                                          <p:attrName>ppt_x</p:attrName>
                                        </p:attrNameLst>
                                      </p:cBhvr>
                                      <p:tavLst>
                                        <p:tav tm="0" fmla="#ppt_x+(cos(-2*pi*(1-$))*-#ppt_x-sin(-2*pi*(1-$))*(1-#ppt_y))*(1-$)">
                                          <p:val>
                                            <p:fltVal val="0"/>
                                          </p:val>
                                        </p:tav>
                                        <p:tav tm="100000">
                                          <p:val>
                                            <p:fltVal val="1"/>
                                          </p:val>
                                        </p:tav>
                                      </p:tavLst>
                                    </p:anim>
                                    <p:anim calcmode="lin" valueType="num">
                                      <p:cBhvr>
                                        <p:cTn id="18" dur="1000" fill="hold"/>
                                        <p:tgtEl>
                                          <p:spTgt spid="3">
                                            <p:txEl>
                                              <p:pRg st="1" end="1"/>
                                            </p:txEl>
                                          </p:spTgt>
                                        </p:tgtEl>
                                        <p:attrNameLst>
                                          <p:attrName>ppt_y</p:attrName>
                                        </p:attrNameLst>
                                      </p:cBhvr>
                                      <p:tavLst>
                                        <p:tav tm="0" fmla="#ppt_y+(sin(-2*pi*(1-$))*-#ppt_x+cos(-2*pi*(1-$))*(1-#ppt_y))*(1-$)">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9144000" cy="1143000"/>
          </a:xfrm>
        </p:spPr>
        <p:txBody>
          <a:bodyPr>
            <a:normAutofit/>
          </a:bodyPr>
          <a:lstStyle/>
          <a:p>
            <a:r>
              <a:rPr lang="en-US" dirty="0" smtClean="0"/>
              <a:t>Assumptions of BT to be revisited</a:t>
            </a:r>
            <a:endParaRPr lang="en-US" dirty="0"/>
          </a:p>
        </p:txBody>
      </p:sp>
      <p:sp>
        <p:nvSpPr>
          <p:cNvPr id="3" name="Content Placeholder 2"/>
          <p:cNvSpPr>
            <a:spLocks noGrp="1"/>
          </p:cNvSpPr>
          <p:nvPr>
            <p:ph idx="1"/>
          </p:nvPr>
        </p:nvSpPr>
        <p:spPr/>
        <p:txBody>
          <a:bodyPr/>
          <a:lstStyle/>
          <a:p>
            <a:r>
              <a:rPr lang="en-US" dirty="0" smtClean="0"/>
              <a:t>Issues of fidelity and translation (</a:t>
            </a:r>
            <a:r>
              <a:rPr lang="en-US" dirty="0" err="1" smtClean="0"/>
              <a:t>Soukup</a:t>
            </a:r>
            <a:r>
              <a:rPr lang="en-US" dirty="0" smtClean="0"/>
              <a:t> and Hodgson)</a:t>
            </a:r>
          </a:p>
          <a:p>
            <a:r>
              <a:rPr lang="en-US" dirty="0" smtClean="0"/>
              <a:t>Translation Studies offers numerous insights</a:t>
            </a:r>
          </a:p>
          <a:p>
            <a:pPr lvl="1"/>
            <a:r>
              <a:rPr lang="en-US" dirty="0" smtClean="0"/>
              <a:t>Re-writing</a:t>
            </a:r>
          </a:p>
          <a:p>
            <a:pPr lvl="1"/>
            <a:r>
              <a:rPr lang="en-US" dirty="0" smtClean="0"/>
              <a:t>Power relations</a:t>
            </a:r>
          </a:p>
          <a:p>
            <a:pPr lvl="1"/>
            <a:r>
              <a:rPr lang="en-US" dirty="0" smtClean="0"/>
              <a:t>Discussions of source/target</a:t>
            </a:r>
          </a:p>
          <a:p>
            <a:endParaRPr lang="en-US" dirty="0"/>
          </a:p>
        </p:txBody>
      </p:sp>
    </p:spTree>
  </p:cSld>
  <p:clrMapOvr>
    <a:masterClrMapping/>
  </p:clrMapOvr>
  <mc:AlternateContent>
    <mc:Choice xmlns:mp="http://schemas.microsoft.com/office/mac/powerpoint/2008/main" Requires="mp">
      <mc:AlternateContent>
        <mc:Choice Requires="mp">
          <mp:transition spd="med">
            <mp:cube dir="d"/>
          </mp:transition>
        </mc:Choice>
        <mc:Fallback xmlns:mp="http://schemas.microsoft.com/office/mac/powerpoint/2008/main" xmlns="" xmlns:a="http://schemas.openxmlformats.org/drawingml/2006/main" xmlns:r="http://schemas.openxmlformats.org/officeDocument/2006/relationships" xmlns:mc="http://schemas.openxmlformats.org/markup-compatibility/2006" xmlns:mv="urn:schemas-microsoft-com:mac:vml" xmlns:p="http://schemas.openxmlformats.org/presentationml/2006/main">
          <p:transition spd="med">
            <p:cover dir="d"/>
          </p:transition>
        </mc:Fallback>
      </mc:AlternateContent>
    </mc:Choice>
    <mc:Fallback>
      <mc:AlternateContent>
        <mc:Choice Requires="mp">
          <p:transition spd="med">
            <p:cover dir="d"/>
          </p:transition>
        </mc:Choice>
        <mc:Fallback xmlns:mp="http://schemas.microsoft.com/office/mac/powerpoint/2008/main" xmlns="" xmlns:a="http://schemas.openxmlformats.org/drawingml/2006/main" xmlns:r="http://schemas.openxmlformats.org/officeDocument/2006/relationships" xmlns:mc="http://schemas.openxmlformats.org/markup-compatibility/2006" xmlns:mv="urn:schemas-microsoft-com:mac:vml" xmlns:p="http://schemas.openxmlformats.org/presentationml/2006/main">
          <p:transition spd="med">
            <p:cover dir="d"/>
          </p:transition>
        </mc:Fallback>
      </mc:AlternateContent>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0" end="0"/>
                                            </p:txEl>
                                          </p:spTgt>
                                        </p:tgtEl>
                                        <p:attrNameLst>
                                          <p:attrName>ppt_h</p:attrName>
                                        </p:attrNameLst>
                                      </p:cBhvr>
                                      <p:tavLst>
                                        <p:tav tm="0">
                                          <p:val>
                                            <p:flt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23" presetClass="entr" presetSubtype="16"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p:cTn id="13"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4" dur="1000" fill="hold"/>
                                        <p:tgtEl>
                                          <p:spTgt spid="3">
                                            <p:txEl>
                                              <p:pRg st="1" end="1"/>
                                            </p:txEl>
                                          </p:spTgt>
                                        </p:tgtEl>
                                        <p:attrNameLst>
                                          <p:attrName>ppt_h</p:attrName>
                                        </p:attrNameLst>
                                      </p:cBhvr>
                                      <p:tavLst>
                                        <p:tav tm="0">
                                          <p:val>
                                            <p:fltVal val="0"/>
                                          </p:val>
                                        </p:tav>
                                        <p:tav tm="100000">
                                          <p:val>
                                            <p:strVal val="#ppt_h"/>
                                          </p:val>
                                        </p:tav>
                                      </p:tavLst>
                                    </p:anim>
                                  </p:childTnLst>
                                </p:cTn>
                              </p:par>
                            </p:childTnLst>
                          </p:cTn>
                        </p:par>
                      </p:childTnLst>
                    </p:cTn>
                  </p:par>
                  <p:par>
                    <p:cTn id="15" fill="hold">
                      <p:stCondLst>
                        <p:cond delay="indefinite"/>
                      </p:stCondLst>
                      <p:childTnLst>
                        <p:par>
                          <p:cTn id="16" fill="hold">
                            <p:stCondLst>
                              <p:cond delay="0"/>
                            </p:stCondLst>
                            <p:childTnLst>
                              <p:par>
                                <p:cTn id="17" presetID="23" presetClass="entr" presetSubtype="16"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p:cTn id="19" dur="1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0" dur="1000" fill="hold"/>
                                        <p:tgtEl>
                                          <p:spTgt spid="3">
                                            <p:txEl>
                                              <p:pRg st="2" end="2"/>
                                            </p:txEl>
                                          </p:spTgt>
                                        </p:tgtEl>
                                        <p:attrNameLst>
                                          <p:attrName>ppt_h</p:attrName>
                                        </p:attrNameLst>
                                      </p:cBhvr>
                                      <p:tavLst>
                                        <p:tav tm="0">
                                          <p:val>
                                            <p:fltVal val="0"/>
                                          </p:val>
                                        </p:tav>
                                        <p:tav tm="100000">
                                          <p:val>
                                            <p:strVal val="#ppt_h"/>
                                          </p:val>
                                        </p:tav>
                                      </p:tavLst>
                                    </p:anim>
                                  </p:childTnLst>
                                </p:cTn>
                              </p:par>
                            </p:childTnLst>
                          </p:cTn>
                        </p:par>
                      </p:childTnLst>
                    </p:cTn>
                  </p:par>
                  <p:par>
                    <p:cTn id="21" fill="hold">
                      <p:stCondLst>
                        <p:cond delay="indefinite"/>
                      </p:stCondLst>
                      <p:childTnLst>
                        <p:par>
                          <p:cTn id="22" fill="hold">
                            <p:stCondLst>
                              <p:cond delay="0"/>
                            </p:stCondLst>
                            <p:childTnLst>
                              <p:par>
                                <p:cTn id="23" presetID="23" presetClass="entr" presetSubtype="16"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p:cTn id="25" dur="1000" fill="hold"/>
                                        <p:tgtEl>
                                          <p:spTgt spid="3">
                                            <p:txEl>
                                              <p:pRg st="3" end="3"/>
                                            </p:txEl>
                                          </p:spTgt>
                                        </p:tgtEl>
                                        <p:attrNameLst>
                                          <p:attrName>ppt_w</p:attrName>
                                        </p:attrNameLst>
                                      </p:cBhvr>
                                      <p:tavLst>
                                        <p:tav tm="0">
                                          <p:val>
                                            <p:fltVal val="0"/>
                                          </p:val>
                                        </p:tav>
                                        <p:tav tm="100000">
                                          <p:val>
                                            <p:strVal val="#ppt_w"/>
                                          </p:val>
                                        </p:tav>
                                      </p:tavLst>
                                    </p:anim>
                                    <p:anim calcmode="lin" valueType="num">
                                      <p:cBhvr>
                                        <p:cTn id="26" dur="1000" fill="hold"/>
                                        <p:tgtEl>
                                          <p:spTgt spid="3">
                                            <p:txEl>
                                              <p:pRg st="3" end="3"/>
                                            </p:txEl>
                                          </p:spTgt>
                                        </p:tgtEl>
                                        <p:attrNameLst>
                                          <p:attrName>ppt_h</p:attrName>
                                        </p:attrNameLst>
                                      </p:cBhvr>
                                      <p:tavLst>
                                        <p:tav tm="0">
                                          <p:val>
                                            <p:fltVal val="0"/>
                                          </p:val>
                                        </p:tav>
                                        <p:tav tm="100000">
                                          <p:val>
                                            <p:strVal val="#ppt_h"/>
                                          </p:val>
                                        </p:tav>
                                      </p:tavLst>
                                    </p:anim>
                                  </p:childTnLst>
                                </p:cTn>
                              </p:par>
                            </p:childTnLst>
                          </p:cTn>
                        </p:par>
                      </p:childTnLst>
                    </p:cTn>
                  </p:par>
                  <p:par>
                    <p:cTn id="27" fill="hold">
                      <p:stCondLst>
                        <p:cond delay="indefinite"/>
                      </p:stCondLst>
                      <p:childTnLst>
                        <p:par>
                          <p:cTn id="28" fill="hold">
                            <p:stCondLst>
                              <p:cond delay="0"/>
                            </p:stCondLst>
                            <p:childTnLst>
                              <p:par>
                                <p:cTn id="29" presetID="23" presetClass="entr" presetSubtype="16"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p:cTn id="31" dur="1000" fill="hold"/>
                                        <p:tgtEl>
                                          <p:spTgt spid="3">
                                            <p:txEl>
                                              <p:pRg st="4" end="4"/>
                                            </p:txEl>
                                          </p:spTgt>
                                        </p:tgtEl>
                                        <p:attrNameLst>
                                          <p:attrName>ppt_w</p:attrName>
                                        </p:attrNameLst>
                                      </p:cBhvr>
                                      <p:tavLst>
                                        <p:tav tm="0">
                                          <p:val>
                                            <p:fltVal val="0"/>
                                          </p:val>
                                        </p:tav>
                                        <p:tav tm="100000">
                                          <p:val>
                                            <p:strVal val="#ppt_w"/>
                                          </p:val>
                                        </p:tav>
                                      </p:tavLst>
                                    </p:anim>
                                    <p:anim calcmode="lin" valueType="num">
                                      <p:cBhvr>
                                        <p:cTn id="32" dur="1000" fill="hold"/>
                                        <p:tgtEl>
                                          <p:spTgt spid="3">
                                            <p:txEl>
                                              <p:pRg st="4" end="4"/>
                                            </p:txEl>
                                          </p:spTgt>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Limitations of BPC</a:t>
            </a:r>
            <a:endParaRPr lang="en-US" dirty="0"/>
          </a:p>
        </p:txBody>
      </p:sp>
      <p:sp>
        <p:nvSpPr>
          <p:cNvPr id="3" name="Content Placeholder 2"/>
          <p:cNvSpPr>
            <a:spLocks noGrp="1"/>
          </p:cNvSpPr>
          <p:nvPr>
            <p:ph idx="1"/>
          </p:nvPr>
        </p:nvSpPr>
        <p:spPr/>
        <p:txBody>
          <a:bodyPr/>
          <a:lstStyle/>
          <a:p>
            <a:r>
              <a:rPr lang="en-US" dirty="0" err="1" smtClean="0"/>
              <a:t>Skopostheorie</a:t>
            </a:r>
            <a:r>
              <a:rPr lang="en-US" dirty="0" smtClean="0"/>
              <a:t> – purposes beyond performance</a:t>
            </a:r>
          </a:p>
          <a:p>
            <a:r>
              <a:rPr lang="en-US" dirty="0" smtClean="0"/>
              <a:t>Contextualization</a:t>
            </a:r>
            <a:endParaRPr lang="en-US" dirty="0"/>
          </a:p>
        </p:txBody>
      </p:sp>
    </p:spTree>
  </p:cSld>
  <p:clrMapOvr>
    <a:masterClrMapping/>
  </p:clrMapOvr>
  <mc:AlternateContent>
    <mc:Choice xmlns:mp="http://schemas.microsoft.com/office/mac/powerpoint/2008/main" Requires="mp">
      <mc:AlternateContent>
        <mc:Choice Requires="mp">
          <mp:transition spd="med">
            <mp:cube/>
          </mp:transition>
        </mc:Choice>
        <mc:Fallback xmlns:mp="http://schemas.microsoft.com/office/mac/powerpoint/2008/main" xmlns="" xmlns:a="http://schemas.openxmlformats.org/drawingml/2006/main" xmlns:r="http://schemas.openxmlformats.org/officeDocument/2006/relationships" xmlns:mc="http://schemas.openxmlformats.org/markup-compatibility/2006" xmlns:mv="urn:schemas-microsoft-com:mac:vml" xmlns:p="http://schemas.openxmlformats.org/presentationml/2006/main">
          <p:transition spd="med">
            <p:cover/>
          </p:transition>
        </mc:Fallback>
      </mc:AlternateContent>
    </mc:Choice>
    <mc:Fallback>
      <mc:AlternateContent>
        <mc:Choice Requires="mp">
          <p:transition spd="med">
            <p:cover/>
          </p:transition>
        </mc:Choice>
        <mc:Fallback xmlns:mp="http://schemas.microsoft.com/office/mac/powerpoint/2008/main" xmlns="" xmlns:a="http://schemas.openxmlformats.org/drawingml/2006/main" xmlns:r="http://schemas.openxmlformats.org/officeDocument/2006/relationships" xmlns:mc="http://schemas.openxmlformats.org/markup-compatibility/2006" xmlns:mv="urn:schemas-microsoft-com:mac:vml" xmlns:p="http://schemas.openxmlformats.org/presentationml/2006/main">
          <p:transition spd="med">
            <p:cover/>
          </p:transition>
        </mc:Fallback>
      </mc:AlternateContent>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Lingering Questions</a:t>
            </a:r>
            <a:endParaRPr lang="en-US" dirty="0"/>
          </a:p>
        </p:txBody>
      </p:sp>
      <p:sp>
        <p:nvSpPr>
          <p:cNvPr id="3" name="Content Placeholder 2"/>
          <p:cNvSpPr>
            <a:spLocks noGrp="1"/>
          </p:cNvSpPr>
          <p:nvPr>
            <p:ph idx="1"/>
          </p:nvPr>
        </p:nvSpPr>
        <p:spPr/>
        <p:txBody>
          <a:bodyPr/>
          <a:lstStyle/>
          <a:p>
            <a:r>
              <a:rPr lang="en-US" dirty="0" smtClean="0"/>
              <a:t>What exactly is a performance? Extra-Biblical?</a:t>
            </a:r>
          </a:p>
          <a:p>
            <a:r>
              <a:rPr lang="en-US" dirty="0" smtClean="0"/>
              <a:t>Are the performances “the Bible”?</a:t>
            </a:r>
          </a:p>
          <a:p>
            <a:r>
              <a:rPr lang="en-US" dirty="0" smtClean="0"/>
              <a:t>Questions of authenticity. – similarities with “authentic local/contextual theologies”</a:t>
            </a:r>
            <a:endParaRPr lang="en-US" dirty="0"/>
          </a:p>
        </p:txBody>
      </p:sp>
    </p:spTree>
  </p:cSld>
  <p:clrMapOvr>
    <a:masterClrMapping/>
  </p:clrMapOvr>
  <mc:AlternateContent>
    <mc:Choice xmlns:mp="http://schemas.microsoft.com/office/mac/powerpoint/2008/main" Requires="mp">
      <mc:AlternateContent>
        <mc:Choice Requires="mp">
          <mp:transition spd="med">
            <mp:cube dir="r"/>
          </mp:transition>
        </mc:Choice>
        <mc:Fallback xmlns:mp="http://schemas.microsoft.com/office/mac/powerpoint/2008/main" xmlns="" xmlns:a="http://schemas.openxmlformats.org/drawingml/2006/main" xmlns:r="http://schemas.openxmlformats.org/officeDocument/2006/relationships" xmlns:mc="http://schemas.openxmlformats.org/markup-compatibility/2006" xmlns:mv="urn:schemas-microsoft-com:mac:vml" xmlns:p="http://schemas.openxmlformats.org/presentationml/2006/main">
          <p:transition spd="med">
            <p:cover dir="r"/>
          </p:transition>
        </mc:Fallback>
      </mc:AlternateContent>
    </mc:Choice>
    <mc:Fallback>
      <mc:AlternateContent>
        <mc:Choice Requires="mp">
          <p:transition spd="med">
            <p:cover dir="r"/>
          </p:transition>
        </mc:Choice>
        <mc:Fallback xmlns:mp="http://schemas.microsoft.com/office/mac/powerpoint/2008/main" xmlns="" xmlns:a="http://schemas.openxmlformats.org/drawingml/2006/main" xmlns:r="http://schemas.openxmlformats.org/officeDocument/2006/relationships" xmlns:mc="http://schemas.openxmlformats.org/markup-compatibility/2006" xmlns:mv="urn:schemas-microsoft-com:mac:vml" xmlns:p="http://schemas.openxmlformats.org/presentationml/2006/main">
          <p:transition spd="med">
            <p:cover dir="r"/>
          </p:transition>
        </mc:Fallback>
      </mc:AlternateContent>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6" accel="50000" decel="5000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6" accel="50000" decel="50000"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1+#ppt_w/2"/>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6" accel="50000" decel="50000"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1+#ppt_w/2"/>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 </a:t>
            </a:r>
            <a:r>
              <a:rPr lang="en-US" dirty="0" err="1" smtClean="0"/>
              <a:t>Vuté</a:t>
            </a:r>
            <a:r>
              <a:rPr lang="en-US" dirty="0" smtClean="0"/>
              <a:t> Performance</a:t>
            </a:r>
            <a:endParaRPr lang="en-US" dirty="0"/>
          </a:p>
        </p:txBody>
      </p:sp>
      <p:pic>
        <p:nvPicPr>
          <p:cNvPr id="4" name="Content Placeholder 3" descr="Nogoadjere Doussam Jean.JPG"/>
          <p:cNvPicPr>
            <a:picLocks noGrp="1" noChangeAspect="1"/>
          </p:cNvPicPr>
          <p:nvPr>
            <p:ph idx="1"/>
          </p:nvPr>
        </p:nvPicPr>
        <p:blipFill>
          <a:blip r:embed="rId2"/>
          <a:stretch>
            <a:fillRect/>
          </a:stretch>
        </p:blipFill>
        <p:spPr>
          <a:xfrm>
            <a:off x="1842355" y="1801906"/>
            <a:ext cx="5765676" cy="4324257"/>
          </a:xfrm>
        </p:spPr>
      </p:pic>
    </p:spTree>
  </p:cSld>
  <p:clrMapOvr>
    <a:masterClrMapping/>
  </p:clrMapOvr>
  <mc:AlternateContent>
    <mc:Choice xmlns:mp="http://schemas.microsoft.com/office/mac/powerpoint/2008/main" Requires="mp">
      <mc:AlternateContent>
        <mc:Choice Requires="mp">
          <mp:transition spd="med">
            <mp:cube dir="u"/>
          </mp:transition>
        </mc:Choice>
        <mc:Fallback xmlns:mp="http://schemas.microsoft.com/office/mac/powerpoint/2008/main" xmlns="" xmlns:a="http://schemas.openxmlformats.org/drawingml/2006/main" xmlns:r="http://schemas.openxmlformats.org/officeDocument/2006/relationships" xmlns:mc="http://schemas.openxmlformats.org/markup-compatibility/2006" xmlns:mv="urn:schemas-microsoft-com:mac:vml" xmlns:p="http://schemas.openxmlformats.org/presentationml/2006/main">
          <p:transition spd="med">
            <p:cover dir="u"/>
          </p:transition>
        </mc:Fallback>
      </mc:AlternateContent>
    </mc:Choice>
    <mc:Fallback>
      <mc:AlternateContent>
        <mc:Choice Requires="mp">
          <p:transition spd="med">
            <p:cover dir="u"/>
          </p:transition>
        </mc:Choice>
        <mc:Fallback xmlns:mp="http://schemas.microsoft.com/office/mac/powerpoint/2008/main" xmlns="" xmlns:a="http://schemas.openxmlformats.org/drawingml/2006/main" xmlns:r="http://schemas.openxmlformats.org/officeDocument/2006/relationships" xmlns:mc="http://schemas.openxmlformats.org/markup-compatibility/2006" xmlns:mv="urn:schemas-microsoft-com:mac:vml" xmlns:p="http://schemas.openxmlformats.org/presentationml/2006/main">
          <p:transition spd="med">
            <p:cover dir="u"/>
          </p:transition>
        </mc:Fallback>
      </mc:AlternateContent>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6" name="Content Placeholder 5" descr="Mark 7 -Grk-Frch-Eng.pdf"/>
          <p:cNvPicPr>
            <a:picLocks noGrp="1" noChangeAspect="1"/>
          </p:cNvPicPr>
          <p:nvPr>
            <p:ph idx="1"/>
          </p:nvPr>
        </p:nvPicPr>
        <mc:AlternateContent>
          <mc:Choice xmlns:ma="http://schemas.microsoft.com/office/mac/drawingml/2008/main" Requires="ma">
            <p:blipFill>
              <a:blip r:embed="rId2"/>
              <a:srcRect l="-58817" r="-58817"/>
              <a:stretch>
                <a:fillRect/>
              </a:stretch>
            </p:blipFill>
          </mc:Choice>
          <mc:Fallback>
            <p:blipFill>
              <a:blip r:embed="rId3"/>
              <a:srcRect l="-58817" r="-58817"/>
              <a:stretch>
                <a:fillRect/>
              </a:stretch>
            </p:blipFill>
          </mc:Fallback>
        </mc:AlternateContent>
        <p:spPr>
          <a:xfrm>
            <a:off x="-1417091" y="-610286"/>
            <a:ext cx="12256037" cy="7287649"/>
          </a:xfrm>
        </p:spPr>
      </p:pic>
    </p:spTree>
  </p:cSld>
  <p:clrMapOvr>
    <a:masterClrMapping/>
  </p:clrMapOvr>
  <mc:AlternateContent>
    <mc:Choice xmlns:mp="http://schemas.microsoft.com/office/mac/powerpoint/2008/main" Requires="mp">
      <mc:AlternateContent>
        <mc:Choice Requires="mp">
          <mp:transition spd="med">
            <mp:flip/>
          </mp:transition>
        </mc:Choice>
        <mc:Fallback xmlns:p="http://schemas.openxmlformats.org/presentationml/2006/main" xmlns:mv="urn:schemas-microsoft-com:mac:vml" xmlns:mc="http://schemas.openxmlformats.org/markup-compatibility/2006" xmlns:r="http://schemas.openxmlformats.org/officeDocument/2006/relationships" xmlns:a="http://schemas.openxmlformats.org/drawingml/2006/main" xmlns="">
          <p:transition spd="med">
            <p:newsflash/>
          </p:transition>
        </mc:Fallback>
      </mc:AlternateContent>
    </mc:Choice>
    <mc:Fallback>
      <mc:AlternateContent>
        <mc:Choice Requires="mp">
          <p:transition spd="med">
            <p:newsflash/>
          </p:transition>
        </mc:Choice>
        <mc:Fallback xmlns:p="http://schemas.openxmlformats.org/presentationml/2006/main" xmlns:mv="urn:schemas-microsoft-com:mac:vml" xmlns:mc="http://schemas.openxmlformats.org/markup-compatibility/2006" xmlns:r="http://schemas.openxmlformats.org/officeDocument/2006/relationships" xmlns:a="http://schemas.openxmlformats.org/drawingml/2006/main" xmlns="">
          <p:transition spd="med">
            <p:newsflash/>
          </p:transition>
        </mc:Fallback>
      </mc:AlternateContent>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 name="Content Placeholder 3" descr="Mark 7 24-30 - Vute.pdf"/>
          <p:cNvPicPr>
            <a:picLocks noGrp="1" noChangeAspect="1"/>
          </p:cNvPicPr>
          <p:nvPr>
            <p:ph idx="1"/>
          </p:nvPr>
        </p:nvPicPr>
        <mc:AlternateContent>
          <mc:Choice xmlns:ma="http://schemas.microsoft.com/office/mac/drawingml/2008/main" Requires="ma">
            <p:blipFill>
              <a:blip r:embed="rId2"/>
              <a:srcRect l="-58817" r="-58817"/>
              <a:stretch>
                <a:fillRect/>
              </a:stretch>
            </p:blipFill>
          </mc:Choice>
          <mc:Fallback>
            <p:blipFill>
              <a:blip r:embed="rId3"/>
              <a:srcRect l="-58817" r="-58817"/>
              <a:stretch>
                <a:fillRect/>
              </a:stretch>
            </p:blipFill>
          </mc:Fallback>
        </mc:AlternateContent>
        <p:spPr>
          <a:xfrm>
            <a:off x="-973039" y="-138695"/>
            <a:ext cx="12231766" cy="7273217"/>
          </a:xfrm>
        </p:spPr>
      </p:pic>
    </p:spTree>
  </p:cSld>
  <p:clrMapOvr>
    <a:masterClrMapping/>
  </p:clrMapOvr>
  <mc:AlternateContent>
    <mc:Choice xmlns:mp="http://schemas.microsoft.com/office/mac/powerpoint/2008/main" Requires="mp">
      <mc:AlternateContent>
        <mc:Choice Requires="mp">
          <mp:transition spd="med">
            <mp:flip dir="r"/>
          </mp:transition>
        </mc:Choice>
        <mc:Fallback xmlns:p="http://schemas.openxmlformats.org/presentationml/2006/main" xmlns:mv="urn:schemas-microsoft-com:mac:vml" xmlns:mc="http://schemas.openxmlformats.org/markup-compatibility/2006" xmlns:r="http://schemas.openxmlformats.org/officeDocument/2006/relationships" xmlns:a="http://schemas.openxmlformats.org/drawingml/2006/main" xmlns="">
          <p:transition spd="med">
            <p:newsflash/>
          </p:transition>
        </mc:Fallback>
      </mc:AlternateContent>
    </mc:Choice>
    <mc:Fallback>
      <mc:AlternateContent>
        <mc:Choice Requires="mp">
          <p:transition spd="med">
            <p:newsflash/>
          </p:transition>
        </mc:Choice>
        <mc:Fallback xmlns:p="http://schemas.openxmlformats.org/presentationml/2006/main" xmlns:mv="urn:schemas-microsoft-com:mac:vml" xmlns:mc="http://schemas.openxmlformats.org/markup-compatibility/2006" xmlns:r="http://schemas.openxmlformats.org/officeDocument/2006/relationships" xmlns:a="http://schemas.openxmlformats.org/drawingml/2006/main" xmlns="">
          <p:transition spd="med">
            <p:newsflash/>
          </p:transition>
        </mc:Fallback>
      </mc:AlternateContent>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 name="Content Placeholder 3" descr="Mark 7 24-30.pdf"/>
          <p:cNvPicPr>
            <a:picLocks noGrp="1" noChangeAspect="1"/>
          </p:cNvPicPr>
          <p:nvPr>
            <p:ph idx="1"/>
          </p:nvPr>
        </p:nvPicPr>
        <mc:AlternateContent>
          <mc:Choice xmlns:ma="http://schemas.microsoft.com/office/mac/drawingml/2008/main" Requires="ma">
            <p:blipFill>
              <a:blip r:embed="rId2"/>
              <a:srcRect l="-58817" r="-58817"/>
              <a:stretch>
                <a:fillRect/>
              </a:stretch>
            </p:blipFill>
          </mc:Choice>
          <mc:Fallback>
            <p:blipFill>
              <a:blip r:embed="rId3"/>
              <a:srcRect l="-58817" r="-58817"/>
              <a:stretch>
                <a:fillRect/>
              </a:stretch>
            </p:blipFill>
          </mc:Fallback>
        </mc:AlternateContent>
        <p:spPr>
          <a:xfrm>
            <a:off x="-961147" y="-292312"/>
            <a:ext cx="12025070" cy="7150312"/>
          </a:xfrm>
        </p:spPr>
      </p:pic>
    </p:spTree>
  </p:cSld>
  <p:clrMapOvr>
    <a:masterClrMapping/>
  </p:clrMapOvr>
  <mc:AlternateContent>
    <mc:Choice xmlns:mp="http://schemas.microsoft.com/office/mac/powerpoint/2008/main" Requires="mp">
      <mc:AlternateContent>
        <mc:Choice Requires="mp">
          <mp:transition spd="med">
            <mp:cube dir="d"/>
          </mp:transition>
        </mc:Choice>
        <mc:Fallback xmlns:p="http://schemas.openxmlformats.org/presentationml/2006/main" xmlns:mv="urn:schemas-microsoft-com:mac:vml" xmlns:mc="http://schemas.openxmlformats.org/markup-compatibility/2006" xmlns:r="http://schemas.openxmlformats.org/officeDocument/2006/relationships" xmlns:a="http://schemas.openxmlformats.org/drawingml/2006/main" xmlns="">
          <p:transition spd="med">
            <p:cover dir="d"/>
          </p:transition>
        </mc:Fallback>
      </mc:AlternateContent>
    </mc:Choice>
    <mc:Fallback>
      <mc:AlternateContent>
        <mc:Choice Requires="mp">
          <p:transition spd="med">
            <p:cover dir="d"/>
          </p:transition>
        </mc:Choice>
        <mc:Fallback xmlns:p="http://schemas.openxmlformats.org/presentationml/2006/main" xmlns:mv="urn:schemas-microsoft-com:mac:vml" xmlns:mc="http://schemas.openxmlformats.org/markup-compatibility/2006" xmlns:r="http://schemas.openxmlformats.org/officeDocument/2006/relationships" xmlns:a="http://schemas.openxmlformats.org/drawingml/2006/main" xmlns="">
          <p:transition spd="med">
            <p:cover dir="d"/>
          </p:transition>
        </mc:Fallback>
      </mc:AlternateContent>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Nazareth Video</a:t>
            </a:r>
            <a:endParaRPr lang="en-US" dirty="0"/>
          </a:p>
        </p:txBody>
      </p:sp>
      <p:sp>
        <p:nvSpPr>
          <p:cNvPr id="3" name="Content Placeholder 2"/>
          <p:cNvSpPr>
            <a:spLocks noGrp="1"/>
          </p:cNvSpPr>
          <p:nvPr>
            <p:ph idx="1"/>
          </p:nvPr>
        </p:nvSpPr>
        <p:spPr/>
        <p:txBody>
          <a:bodyPr/>
          <a:lstStyle/>
          <a:p>
            <a:endParaRPr lang="en-US"/>
          </a:p>
        </p:txBody>
      </p:sp>
    </p:spTree>
  </p:cSld>
  <p:clrMapOvr>
    <a:masterClrMapping/>
  </p:clrMapOvr>
  <mc:AlternateContent>
    <mc:Choice xmlns:mp="http://schemas.microsoft.com/office/mac/powerpoint/2008/main" Requires="mp">
      <mc:AlternateContent>
        <mc:Choice Requires="mp">
          <mp:transition spd="med">
            <mp:flip dir="u"/>
          </mp:transition>
        </mc:Choice>
        <mc:Fallback xmlns:p="http://schemas.openxmlformats.org/presentationml/2006/main" xmlns:mv="urn:schemas-microsoft-com:mac:vml" xmlns:mc="http://schemas.openxmlformats.org/markup-compatibility/2006" xmlns:r="http://schemas.openxmlformats.org/officeDocument/2006/relationships" xmlns:a="http://schemas.openxmlformats.org/drawingml/2006/main" xmlns="">
          <p:transition spd="med">
            <p:newsflash/>
          </p:transition>
        </mc:Fallback>
      </mc:AlternateContent>
    </mc:Choice>
    <mc:Fallback>
      <mc:AlternateContent>
        <mc:Choice Requires="mp">
          <p:transition spd="med">
            <p:newsflash/>
          </p:transition>
        </mc:Choice>
        <mc:Fallback xmlns:p="http://schemas.openxmlformats.org/presentationml/2006/main" xmlns:mv="urn:schemas-microsoft-com:mac:vml" xmlns:mc="http://schemas.openxmlformats.org/markup-compatibility/2006" xmlns:r="http://schemas.openxmlformats.org/officeDocument/2006/relationships" xmlns:a="http://schemas.openxmlformats.org/drawingml/2006/main" xmlns="">
          <p:transition spd="med">
            <p:newsflash/>
          </p:transition>
        </mc:Fallback>
      </mc:AlternateContent>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291739"/>
            <a:ext cx="9144000" cy="849331"/>
          </a:xfrm>
        </p:spPr>
        <p:txBody>
          <a:bodyPr>
            <a:normAutofit/>
          </a:bodyPr>
          <a:lstStyle/>
          <a:p>
            <a:r>
              <a:rPr lang="en-US" sz="3600" dirty="0" smtClean="0"/>
              <a:t>Biblical Performance Criticism</a:t>
            </a:r>
            <a:endParaRPr lang="en-US" sz="3600" dirty="0"/>
          </a:p>
        </p:txBody>
      </p:sp>
      <p:sp>
        <p:nvSpPr>
          <p:cNvPr id="3" name="Subtitle 2"/>
          <p:cNvSpPr>
            <a:spLocks noGrp="1"/>
          </p:cNvSpPr>
          <p:nvPr>
            <p:ph type="subTitle" idx="1"/>
          </p:nvPr>
        </p:nvSpPr>
        <p:spPr/>
        <p:txBody>
          <a:bodyPr>
            <a:normAutofit/>
          </a:bodyPr>
          <a:lstStyle/>
          <a:p>
            <a:r>
              <a:rPr lang="en-US" dirty="0" smtClean="0"/>
              <a:t>Inter-Semiotic Translation Seminar </a:t>
            </a:r>
            <a:r>
              <a:rPr lang="en-US" dirty="0" err="1" smtClean="0"/>
              <a:t>Misano</a:t>
            </a:r>
            <a:r>
              <a:rPr lang="en-US" dirty="0" smtClean="0"/>
              <a:t>, Italy March 7-11, 2011</a:t>
            </a:r>
          </a:p>
          <a:p>
            <a:r>
              <a:rPr lang="en-US" dirty="0" smtClean="0"/>
              <a:t>James Maxey, </a:t>
            </a:r>
            <a:r>
              <a:rPr lang="en-US" dirty="0" err="1" smtClean="0"/>
              <a:t>Nida</a:t>
            </a:r>
            <a:r>
              <a:rPr lang="en-US" dirty="0" smtClean="0"/>
              <a:t> Institute</a:t>
            </a:r>
            <a:endParaRPr lang="en-US" dirty="0"/>
          </a:p>
        </p:txBody>
      </p:sp>
    </p:spTree>
  </p:cSld>
  <p:clrMapOvr>
    <a:masterClrMapping/>
  </p:clrMapOvr>
  <mc:AlternateContent>
    <mc:Choice xmlns:mp="http://schemas.microsoft.com/office/mac/powerpoint/2008/main" Requires="mp">
      <mc:AlternateContent>
        <mc:Choice Requires="mp">
          <mp:transition spd="med">
            <mp:cube dir="d"/>
          </mp:transition>
        </mc:Choice>
        <mc:Fallback xmlns:mp="http://schemas.microsoft.com/office/mac/powerpoint/2008/main" xmlns="" xmlns:a="http://schemas.openxmlformats.org/drawingml/2006/main" xmlns:r="http://schemas.openxmlformats.org/officeDocument/2006/relationships" xmlns:mc="http://schemas.openxmlformats.org/markup-compatibility/2006" xmlns:mv="urn:schemas-microsoft-com:mac:vml" xmlns:p="http://schemas.openxmlformats.org/presentationml/2006/main">
          <p:transition spd="med">
            <p:cover dir="d"/>
          </p:transition>
        </mc:Fallback>
      </mc:AlternateContent>
    </mc:Choice>
    <mc:Fallback>
      <mc:AlternateContent>
        <mc:Choice Requires="mp">
          <p:transition spd="med">
            <p:cover dir="d"/>
          </p:transition>
        </mc:Choice>
        <mc:Fallback xmlns:mp="http://schemas.microsoft.com/office/mac/powerpoint/2008/main" xmlns="" xmlns:a="http://schemas.openxmlformats.org/drawingml/2006/main" xmlns:r="http://schemas.openxmlformats.org/officeDocument/2006/relationships" xmlns:mc="http://schemas.openxmlformats.org/markup-compatibility/2006" xmlns:mv="urn:schemas-microsoft-com:mac:vml" xmlns:p="http://schemas.openxmlformats.org/presentationml/2006/main">
          <p:transition spd="med">
            <p:cover dir="d"/>
          </p:transition>
        </mc:Fallback>
      </mc:AlternateContent>
    </mc:Fallback>
  </mc:AlternateContent>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3" Type="http://schemas.openxmlformats.org/officeDocument/2006/relationships/image" Target="../media/image3.jpeg"/><Relationship Id="rId1" Type="http://schemas.openxmlformats.org/officeDocument/2006/relationships/image" Target="../media/image1.jpeg"/></Relationships>
</file>

<file path=ppt/theme/theme1.xml><?xml version="1.0" encoding="utf-8"?>
<a:theme xmlns:a="http://schemas.openxmlformats.org/drawingml/2006/main" name="Tradition">
  <a:themeElements>
    <a:clrScheme name="Tradition">
      <a:dk1>
        <a:srgbClr val="FFFFFF"/>
      </a:dk1>
      <a:lt1>
        <a:srgbClr val="000000"/>
      </a:lt1>
      <a:dk2>
        <a:srgbClr val="D28E11"/>
      </a:dk2>
      <a:lt2>
        <a:srgbClr val="F2E2AB"/>
      </a:lt2>
      <a:accent1>
        <a:srgbClr val="6B4A0B"/>
      </a:accent1>
      <a:accent2>
        <a:srgbClr val="790A14"/>
      </a:accent2>
      <a:accent3>
        <a:srgbClr val="908342"/>
      </a:accent3>
      <a:accent4>
        <a:srgbClr val="423E5C"/>
      </a:accent4>
      <a:accent5>
        <a:srgbClr val="641345"/>
      </a:accent5>
      <a:accent6>
        <a:srgbClr val="748A2F"/>
      </a:accent6>
      <a:hlink>
        <a:srgbClr val="DD7E0E"/>
      </a:hlink>
      <a:folHlink>
        <a:srgbClr val="7F6F6F"/>
      </a:folHlink>
    </a:clrScheme>
    <a:fontScheme name="Tradition">
      <a:majorFont>
        <a:latin typeface="Candara"/>
        <a:ea typeface=""/>
        <a:cs typeface=""/>
        <a:font script="Jpan" typeface="メイリオ"/>
      </a:majorFont>
      <a:minorFont>
        <a:latin typeface="Candara"/>
        <a:ea typeface=""/>
        <a:cs typeface=""/>
        <a:font script="Jpan" typeface="メイリオ"/>
      </a:minorFont>
    </a:fontScheme>
    <a:fmtScheme name="Tradition">
      <a:fillStyleLst>
        <a:solidFill>
          <a:schemeClr val="phClr"/>
        </a:solidFill>
        <a:blipFill rotWithShape="1">
          <a:blip xmlns:r="http://schemas.openxmlformats.org/officeDocument/2006/relationships" r:embed="rId1">
            <a:duotone>
              <a:schemeClr val="phClr">
                <a:shade val="10000"/>
                <a:satMod val="150000"/>
              </a:schemeClr>
              <a:schemeClr val="phClr">
                <a:tint val="90000"/>
                <a:satMod val="300000"/>
              </a:schemeClr>
            </a:duotone>
          </a:blip>
          <a:stretch/>
        </a:blipFill>
        <a:blipFill rotWithShape="1">
          <a:blip xmlns:r="http://schemas.openxmlformats.org/officeDocument/2006/relationships" r:embed="rId2">
            <a:duotone>
              <a:schemeClr val="phClr">
                <a:shade val="10000"/>
                <a:satMod val="150000"/>
              </a:schemeClr>
              <a:schemeClr val="phClr">
                <a:tint val="90000"/>
                <a:satMod val="300000"/>
              </a:schemeClr>
            </a:duotone>
          </a:blip>
          <a:stretch/>
        </a:blipFill>
      </a:fillStyleLst>
      <a:lnStyleLst>
        <a:ln w="15875" cap="flat" cmpd="sng" algn="ctr">
          <a:solidFill>
            <a:schemeClr val="phClr">
              <a:shade val="95000"/>
              <a:satMod val="105000"/>
            </a:schemeClr>
          </a:solidFill>
          <a:prstDash val="solid"/>
          <a:miter/>
        </a:ln>
        <a:ln w="38100" cap="flat" cmpd="sng" algn="ctr">
          <a:solidFill>
            <a:schemeClr val="phClr">
              <a:shade val="90000"/>
            </a:schemeClr>
          </a:solidFill>
          <a:prstDash val="solid"/>
          <a:miter/>
        </a:ln>
        <a:ln w="76200" cap="flat" cmpd="dbl" algn="ctr">
          <a:solidFill>
            <a:schemeClr val="phClr"/>
          </a:solidFill>
          <a:prstDash val="solid"/>
          <a:miter/>
        </a:ln>
      </a:lnStyleLst>
      <a:effectStyleLst>
        <a:effectStyle>
          <a:effectLst/>
        </a:effectStyle>
        <a:effectStyle>
          <a:effectLst>
            <a:innerShdw blurRad="127000">
              <a:srgbClr val="FFFFFF">
                <a:alpha val="35000"/>
              </a:srgbClr>
            </a:innerShdw>
          </a:effectLst>
          <a:scene3d>
            <a:camera prst="orthographicFront">
              <a:rot lat="0" lon="0" rev="0"/>
            </a:camera>
            <a:lightRig rig="chilly" dir="tl">
              <a:rot lat="0" lon="0" rev="5400000"/>
            </a:lightRig>
          </a:scene3d>
          <a:sp3d prstMaterial="softEdge">
            <a:bevelT w="0" h="0"/>
          </a:sp3d>
        </a:effectStyle>
        <a:effectStyle>
          <a:effectLst>
            <a:outerShdw blurRad="63500" dist="25400" dir="5400000" algn="br" rotWithShape="0">
              <a:srgbClr val="000000">
                <a:alpha val="50000"/>
              </a:srgbClr>
            </a:outerShdw>
          </a:effectLst>
          <a:scene3d>
            <a:camera prst="orthographicFront">
              <a:rot lat="0" lon="0" rev="0"/>
            </a:camera>
            <a:lightRig rig="balanced" dir="t">
              <a:rot lat="0" lon="0" rev="3600000"/>
            </a:lightRig>
          </a:scene3d>
          <a:sp3d>
            <a:bevelT w="88900" h="6350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blipFill rotWithShape="1">
          <a:blip xmlns:r="http://schemas.openxmlformats.org/officeDocument/2006/relationships" r:embed="rId3">
            <a:duotone>
              <a:schemeClr val="phClr">
                <a:shade val="10000"/>
                <a:satMod val="175000"/>
              </a:schemeClr>
              <a:schemeClr val="phClr">
                <a:satMod val="300000"/>
              </a:schemeClr>
            </a:duotone>
          </a:blip>
          <a:stretch/>
        </a:blip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Tradition.thmx</Template>
  <TotalTime>337</TotalTime>
  <Words>700</Words>
  <Application>Microsoft Macintosh PowerPoint</Application>
  <PresentationFormat>On-screen Show (4:3)</PresentationFormat>
  <Paragraphs>71</Paragraphs>
  <Slides>21</Slides>
  <Notes>2</Notes>
  <HiddenSlides>0</HiddenSlides>
  <MMClips>0</MMClips>
  <ScaleCrop>false</ScaleCrop>
  <HeadingPairs>
    <vt:vector size="4" baseType="variant">
      <vt:variant>
        <vt:lpstr>Design Template</vt:lpstr>
      </vt:variant>
      <vt:variant>
        <vt:i4>1</vt:i4>
      </vt:variant>
      <vt:variant>
        <vt:lpstr>Slide Titles</vt:lpstr>
      </vt:variant>
      <vt:variant>
        <vt:i4>21</vt:i4>
      </vt:variant>
    </vt:vector>
  </HeadingPairs>
  <TitlesOfParts>
    <vt:vector size="22" baseType="lpstr">
      <vt:lpstr>Tradition</vt:lpstr>
      <vt:lpstr>Biblical Performance Criticism</vt:lpstr>
      <vt:lpstr>A Brief History of BPC</vt:lpstr>
      <vt:lpstr>BPC Monograph Series</vt:lpstr>
      <vt:lpstr>Forthcoming Titles – BPC Series</vt:lpstr>
      <vt:lpstr>What is Biblical Performance Criticism? </vt:lpstr>
      <vt:lpstr>My shift in emphasis with BPC</vt:lpstr>
      <vt:lpstr>The term “performance”</vt:lpstr>
      <vt:lpstr>My Assumptions</vt:lpstr>
      <vt:lpstr>My Assumptions</vt:lpstr>
      <vt:lpstr>Ethnopoetics </vt:lpstr>
      <vt:lpstr>Genres and Canonicity</vt:lpstr>
      <vt:lpstr>BPC’s Link to Inter-Semiotic Translation</vt:lpstr>
      <vt:lpstr>Assumptions of BT to be revisited</vt:lpstr>
      <vt:lpstr>Limitations of BPC</vt:lpstr>
      <vt:lpstr>Lingering Questions</vt:lpstr>
      <vt:lpstr>A Vuté Performance</vt:lpstr>
      <vt:lpstr>Slide 17</vt:lpstr>
      <vt:lpstr>Slide 18</vt:lpstr>
      <vt:lpstr>Slide 19</vt:lpstr>
      <vt:lpstr>Nazareth Video</vt:lpstr>
      <vt:lpstr>Biblical Performance Criticism</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Biblical Performance Criticsm</dc:title>
  <dc:creator>James Maxey</dc:creator>
  <cp:lastModifiedBy>James Maxey</cp:lastModifiedBy>
  <cp:revision>23</cp:revision>
  <dcterms:created xsi:type="dcterms:W3CDTF">2011-03-09T21:24:31Z</dcterms:created>
  <dcterms:modified xsi:type="dcterms:W3CDTF">2011-03-09T21:28:16Z</dcterms:modified>
</cp:coreProperties>
</file>